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8"/>
  </p:notesMasterIdLst>
  <p:sldIdLst>
    <p:sldId id="307" r:id="rId5"/>
    <p:sldId id="313" r:id="rId6"/>
    <p:sldId id="327" r:id="rId7"/>
    <p:sldId id="316" r:id="rId8"/>
    <p:sldId id="318" r:id="rId9"/>
    <p:sldId id="319" r:id="rId10"/>
    <p:sldId id="321" r:id="rId11"/>
    <p:sldId id="322" r:id="rId12"/>
    <p:sldId id="323" r:id="rId13"/>
    <p:sldId id="324" r:id="rId14"/>
    <p:sldId id="325" r:id="rId15"/>
    <p:sldId id="320" r:id="rId16"/>
    <p:sldId id="32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324"/>
    <a:srgbClr val="212325"/>
    <a:srgbClr val="3F4443"/>
    <a:srgbClr val="6B6C6C"/>
    <a:srgbClr val="A2AAAD"/>
    <a:srgbClr val="BA0C2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23125C-5DA1-44ED-B54A-DD594284AAFF}" v="19" dt="2026-01-08T00:06:47.1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77"/>
    <p:restoredTop sz="74726" autoAdjust="0"/>
  </p:normalViewPr>
  <p:slideViewPr>
    <p:cSldViewPr snapToGrid="0">
      <p:cViewPr varScale="1">
        <p:scale>
          <a:sx n="93" d="100"/>
          <a:sy n="93" d="100"/>
        </p:scale>
        <p:origin x="9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d, Brittany" userId="aa5b324b-3217-4863-a2c4-fdd1e1bb1683" providerId="ADAL" clId="{E0B84CD3-C9D0-4B4F-BFA4-9B96510252A2}"/>
    <pc:docChg chg="undo custSel addSld delSld modSld sldOrd modMainMaster delSection modSection">
      <pc:chgData name="Hand, Brittany" userId="aa5b324b-3217-4863-a2c4-fdd1e1bb1683" providerId="ADAL" clId="{E0B84CD3-C9D0-4B4F-BFA4-9B96510252A2}" dt="2026-01-08T00:07:24.817" v="8800" actId="478"/>
      <pc:docMkLst>
        <pc:docMk/>
      </pc:docMkLst>
      <pc:sldChg chg="addSp delSp modSp mod modNotesTx">
        <pc:chgData name="Hand, Brittany" userId="aa5b324b-3217-4863-a2c4-fdd1e1bb1683" providerId="ADAL" clId="{E0B84CD3-C9D0-4B4F-BFA4-9B96510252A2}" dt="2026-01-08T00:07:24.817" v="8800" actId="478"/>
        <pc:sldMkLst>
          <pc:docMk/>
          <pc:sldMk cId="4046465186" sldId="307"/>
        </pc:sldMkLst>
        <pc:spChg chg="mod">
          <ac:chgData name="Hand, Brittany" userId="aa5b324b-3217-4863-a2c4-fdd1e1bb1683" providerId="ADAL" clId="{E0B84CD3-C9D0-4B4F-BFA4-9B96510252A2}" dt="2026-01-08T00:07:03.764" v="8786" actId="20577"/>
          <ac:spMkLst>
            <pc:docMk/>
            <pc:sldMk cId="4046465186" sldId="307"/>
            <ac:spMk id="2" creationId="{4D27CFC0-B672-21D1-FD5B-95A27B388296}"/>
          </ac:spMkLst>
        </pc:spChg>
        <pc:spChg chg="del mod">
          <ac:chgData name="Hand, Brittany" userId="aa5b324b-3217-4863-a2c4-fdd1e1bb1683" providerId="ADAL" clId="{E0B84CD3-C9D0-4B4F-BFA4-9B96510252A2}" dt="2026-01-08T00:07:23.204" v="8799" actId="478"/>
          <ac:spMkLst>
            <pc:docMk/>
            <pc:sldMk cId="4046465186" sldId="307"/>
            <ac:spMk id="3" creationId="{38048597-EE72-212E-26C9-C5B4EFA26FCE}"/>
          </ac:spMkLst>
        </pc:spChg>
        <pc:spChg chg="add mod">
          <ac:chgData name="Hand, Brittany" userId="aa5b324b-3217-4863-a2c4-fdd1e1bb1683" providerId="ADAL" clId="{E0B84CD3-C9D0-4B4F-BFA4-9B96510252A2}" dt="2026-01-08T00:06:50.245" v="8710" actId="1076"/>
          <ac:spMkLst>
            <pc:docMk/>
            <pc:sldMk cId="4046465186" sldId="307"/>
            <ac:spMk id="4" creationId="{B793CDA3-1202-FC2A-FD0C-8A2004942654}"/>
          </ac:spMkLst>
        </pc:spChg>
        <pc:spChg chg="add del mod">
          <ac:chgData name="Hand, Brittany" userId="aa5b324b-3217-4863-a2c4-fdd1e1bb1683" providerId="ADAL" clId="{E0B84CD3-C9D0-4B4F-BFA4-9B96510252A2}" dt="2026-01-08T00:07:24.817" v="8800" actId="478"/>
          <ac:spMkLst>
            <pc:docMk/>
            <pc:sldMk cId="4046465186" sldId="307"/>
            <ac:spMk id="6" creationId="{0B191065-F7E0-6EB8-5C1B-7AEB74EAB96E}"/>
          </ac:spMkLst>
        </pc:spChg>
      </pc:sldChg>
      <pc:sldChg chg="addSp delSp modSp mod ord modClrScheme chgLayout modNotesTx">
        <pc:chgData name="Hand, Brittany" userId="aa5b324b-3217-4863-a2c4-fdd1e1bb1683" providerId="ADAL" clId="{E0B84CD3-C9D0-4B4F-BFA4-9B96510252A2}" dt="2025-12-17T14:51:12.239" v="5288" actId="20577"/>
        <pc:sldMkLst>
          <pc:docMk/>
          <pc:sldMk cId="2165779064" sldId="313"/>
        </pc:sldMkLst>
        <pc:spChg chg="mod ord">
          <ac:chgData name="Hand, Brittany" userId="aa5b324b-3217-4863-a2c4-fdd1e1bb1683" providerId="ADAL" clId="{E0B84CD3-C9D0-4B4F-BFA4-9B96510252A2}" dt="2025-12-16T22:28:38.262" v="277" actId="700"/>
          <ac:spMkLst>
            <pc:docMk/>
            <pc:sldMk cId="2165779064" sldId="313"/>
            <ac:spMk id="2" creationId="{C53FBBED-CE6D-3A09-CBBE-85386E7EFFE3}"/>
          </ac:spMkLst>
        </pc:spChg>
        <pc:spChg chg="mod ord">
          <ac:chgData name="Hand, Brittany" userId="aa5b324b-3217-4863-a2c4-fdd1e1bb1683" providerId="ADAL" clId="{E0B84CD3-C9D0-4B4F-BFA4-9B96510252A2}" dt="2025-12-16T22:28:38.262" v="277" actId="700"/>
          <ac:spMkLst>
            <pc:docMk/>
            <pc:sldMk cId="2165779064" sldId="313"/>
            <ac:spMk id="6" creationId="{4F1D0FE5-6E46-48D8-7290-B63B6BEDC592}"/>
          </ac:spMkLst>
        </pc:spChg>
        <pc:spChg chg="mod">
          <ac:chgData name="Hand, Brittany" userId="aa5b324b-3217-4863-a2c4-fdd1e1bb1683" providerId="ADAL" clId="{E0B84CD3-C9D0-4B4F-BFA4-9B96510252A2}" dt="2025-12-17T14:51:12.239" v="5288" actId="20577"/>
          <ac:spMkLst>
            <pc:docMk/>
            <pc:sldMk cId="2165779064" sldId="313"/>
            <ac:spMk id="18" creationId="{C8355AD0-37D4-D3C5-BA1C-BA0CDDA2298A}"/>
          </ac:spMkLst>
        </pc:spChg>
      </pc:sldChg>
      <pc:sldChg chg="modSp add mod modNotesTx">
        <pc:chgData name="Hand, Brittany" userId="aa5b324b-3217-4863-a2c4-fdd1e1bb1683" providerId="ADAL" clId="{E0B84CD3-C9D0-4B4F-BFA4-9B96510252A2}" dt="2025-12-16T23:39:54.253" v="2038" actId="20577"/>
        <pc:sldMkLst>
          <pc:docMk/>
          <pc:sldMk cId="2668868016" sldId="316"/>
        </pc:sldMkLst>
        <pc:spChg chg="mod">
          <ac:chgData name="Hand, Brittany" userId="aa5b324b-3217-4863-a2c4-fdd1e1bb1683" providerId="ADAL" clId="{E0B84CD3-C9D0-4B4F-BFA4-9B96510252A2}" dt="2025-12-16T23:37:39.458" v="1684" actId="20577"/>
          <ac:spMkLst>
            <pc:docMk/>
            <pc:sldMk cId="2668868016" sldId="316"/>
            <ac:spMk id="3" creationId="{D2260657-2CC5-AC2C-6632-833BE3A49D60}"/>
          </ac:spMkLst>
        </pc:spChg>
        <pc:spChg chg="mod">
          <ac:chgData name="Hand, Brittany" userId="aa5b324b-3217-4863-a2c4-fdd1e1bb1683" providerId="ADAL" clId="{E0B84CD3-C9D0-4B4F-BFA4-9B96510252A2}" dt="2025-12-16T23:39:54.253" v="2038" actId="20577"/>
          <ac:spMkLst>
            <pc:docMk/>
            <pc:sldMk cId="2668868016" sldId="316"/>
            <ac:spMk id="5" creationId="{501D7E8C-5CC6-2038-70B4-9B32F3E676BC}"/>
          </ac:spMkLst>
        </pc:spChg>
      </pc:sldChg>
      <pc:sldChg chg="modSp add mod modNotesTx">
        <pc:chgData name="Hand, Brittany" userId="aa5b324b-3217-4863-a2c4-fdd1e1bb1683" providerId="ADAL" clId="{E0B84CD3-C9D0-4B4F-BFA4-9B96510252A2}" dt="2025-12-17T14:55:00.100" v="5514" actId="20577"/>
        <pc:sldMkLst>
          <pc:docMk/>
          <pc:sldMk cId="4012529039" sldId="318"/>
        </pc:sldMkLst>
        <pc:spChg chg="mod">
          <ac:chgData name="Hand, Brittany" userId="aa5b324b-3217-4863-a2c4-fdd1e1bb1683" providerId="ADAL" clId="{E0B84CD3-C9D0-4B4F-BFA4-9B96510252A2}" dt="2025-12-16T23:37:48.264" v="1710" actId="20577"/>
          <ac:spMkLst>
            <pc:docMk/>
            <pc:sldMk cId="4012529039" sldId="318"/>
            <ac:spMk id="3" creationId="{A625DFF7-B605-F46C-5308-47470581D52C}"/>
          </ac:spMkLst>
        </pc:spChg>
        <pc:spChg chg="mod">
          <ac:chgData name="Hand, Brittany" userId="aa5b324b-3217-4863-a2c4-fdd1e1bb1683" providerId="ADAL" clId="{E0B84CD3-C9D0-4B4F-BFA4-9B96510252A2}" dt="2025-12-17T14:54:48.461" v="5511"/>
          <ac:spMkLst>
            <pc:docMk/>
            <pc:sldMk cId="4012529039" sldId="318"/>
            <ac:spMk id="5" creationId="{2B488C20-6EDB-F613-178B-356336F32E39}"/>
          </ac:spMkLst>
        </pc:spChg>
      </pc:sldChg>
      <pc:sldChg chg="modSp add mod modNotesTx">
        <pc:chgData name="Hand, Brittany" userId="aa5b324b-3217-4863-a2c4-fdd1e1bb1683" providerId="ADAL" clId="{E0B84CD3-C9D0-4B4F-BFA4-9B96510252A2}" dt="2025-12-17T14:56:14.647" v="5786" actId="20577"/>
        <pc:sldMkLst>
          <pc:docMk/>
          <pc:sldMk cId="3685946935" sldId="319"/>
        </pc:sldMkLst>
        <pc:spChg chg="mod">
          <ac:chgData name="Hand, Brittany" userId="aa5b324b-3217-4863-a2c4-fdd1e1bb1683" providerId="ADAL" clId="{E0B84CD3-C9D0-4B4F-BFA4-9B96510252A2}" dt="2025-12-16T22:32:07.853" v="398" actId="20577"/>
          <ac:spMkLst>
            <pc:docMk/>
            <pc:sldMk cId="3685946935" sldId="319"/>
            <ac:spMk id="3" creationId="{3985E6A2-D8CC-0B8B-2336-1E3CFE3539DC}"/>
          </ac:spMkLst>
        </pc:spChg>
        <pc:spChg chg="mod">
          <ac:chgData name="Hand, Brittany" userId="aa5b324b-3217-4863-a2c4-fdd1e1bb1683" providerId="ADAL" clId="{E0B84CD3-C9D0-4B4F-BFA4-9B96510252A2}" dt="2025-12-16T23:44:03.238" v="2913" actId="20577"/>
          <ac:spMkLst>
            <pc:docMk/>
            <pc:sldMk cId="3685946935" sldId="319"/>
            <ac:spMk id="5" creationId="{EABD1331-AF72-A73E-A282-0AFC32DB0E78}"/>
          </ac:spMkLst>
        </pc:spChg>
      </pc:sldChg>
      <pc:sldChg chg="delSp modSp new mod modNotesTx">
        <pc:chgData name="Hand, Brittany" userId="aa5b324b-3217-4863-a2c4-fdd1e1bb1683" providerId="ADAL" clId="{E0B84CD3-C9D0-4B4F-BFA4-9B96510252A2}" dt="2025-12-17T15:08:06.029" v="7984" actId="20577"/>
        <pc:sldMkLst>
          <pc:docMk/>
          <pc:sldMk cId="2380494518" sldId="320"/>
        </pc:sldMkLst>
        <pc:spChg chg="mod">
          <ac:chgData name="Hand, Brittany" userId="aa5b324b-3217-4863-a2c4-fdd1e1bb1683" providerId="ADAL" clId="{E0B84CD3-C9D0-4B4F-BFA4-9B96510252A2}" dt="2025-12-16T22:32:47.425" v="424" actId="20577"/>
          <ac:spMkLst>
            <pc:docMk/>
            <pc:sldMk cId="2380494518" sldId="320"/>
            <ac:spMk id="3" creationId="{59AD2BE2-32EB-0B71-6455-02D5C2461391}"/>
          </ac:spMkLst>
        </pc:spChg>
        <pc:spChg chg="mod">
          <ac:chgData name="Hand, Brittany" userId="aa5b324b-3217-4863-a2c4-fdd1e1bb1683" providerId="ADAL" clId="{E0B84CD3-C9D0-4B4F-BFA4-9B96510252A2}" dt="2025-12-17T15:07:08.083" v="7827" actId="20577"/>
          <ac:spMkLst>
            <pc:docMk/>
            <pc:sldMk cId="2380494518" sldId="320"/>
            <ac:spMk id="5" creationId="{14B18C15-A0F8-E71F-901F-AC9F9F16DADC}"/>
          </ac:spMkLst>
        </pc:spChg>
      </pc:sldChg>
      <pc:sldChg chg="modSp add mod modNotesTx">
        <pc:chgData name="Hand, Brittany" userId="aa5b324b-3217-4863-a2c4-fdd1e1bb1683" providerId="ADAL" clId="{E0B84CD3-C9D0-4B4F-BFA4-9B96510252A2}" dt="2025-12-17T14:46:42.863" v="4507" actId="20577"/>
        <pc:sldMkLst>
          <pc:docMk/>
          <pc:sldMk cId="2757613472" sldId="321"/>
        </pc:sldMkLst>
        <pc:spChg chg="mod">
          <ac:chgData name="Hand, Brittany" userId="aa5b324b-3217-4863-a2c4-fdd1e1bb1683" providerId="ADAL" clId="{E0B84CD3-C9D0-4B4F-BFA4-9B96510252A2}" dt="2025-12-16T23:43:00.327" v="2698" actId="20577"/>
          <ac:spMkLst>
            <pc:docMk/>
            <pc:sldMk cId="2757613472" sldId="321"/>
            <ac:spMk id="2" creationId="{38334749-6BA8-E797-E59D-77891D6553E1}"/>
          </ac:spMkLst>
        </pc:spChg>
        <pc:spChg chg="mod">
          <ac:chgData name="Hand, Brittany" userId="aa5b324b-3217-4863-a2c4-fdd1e1bb1683" providerId="ADAL" clId="{E0B84CD3-C9D0-4B4F-BFA4-9B96510252A2}" dt="2025-12-17T14:46:28.930" v="4502"/>
          <ac:spMkLst>
            <pc:docMk/>
            <pc:sldMk cId="2757613472" sldId="321"/>
            <ac:spMk id="18" creationId="{60880242-B86B-CC91-F15D-0D090831B9D8}"/>
          </ac:spMkLst>
        </pc:spChg>
      </pc:sldChg>
      <pc:sldChg chg="modSp add mod modNotesTx">
        <pc:chgData name="Hand, Brittany" userId="aa5b324b-3217-4863-a2c4-fdd1e1bb1683" providerId="ADAL" clId="{E0B84CD3-C9D0-4B4F-BFA4-9B96510252A2}" dt="2025-12-17T14:48:31.581" v="4859" actId="20577"/>
        <pc:sldMkLst>
          <pc:docMk/>
          <pc:sldMk cId="591177842" sldId="322"/>
        </pc:sldMkLst>
        <pc:spChg chg="mod">
          <ac:chgData name="Hand, Brittany" userId="aa5b324b-3217-4863-a2c4-fdd1e1bb1683" providerId="ADAL" clId="{E0B84CD3-C9D0-4B4F-BFA4-9B96510252A2}" dt="2025-12-17T14:42:33.087" v="3629" actId="20577"/>
          <ac:spMkLst>
            <pc:docMk/>
            <pc:sldMk cId="591177842" sldId="322"/>
            <ac:spMk id="2" creationId="{98B6537F-54B2-6D21-2BBC-90CED7E620D3}"/>
          </ac:spMkLst>
        </pc:spChg>
        <pc:spChg chg="mod">
          <ac:chgData name="Hand, Brittany" userId="aa5b324b-3217-4863-a2c4-fdd1e1bb1683" providerId="ADAL" clId="{E0B84CD3-C9D0-4B4F-BFA4-9B96510252A2}" dt="2025-12-17T14:47:42.850" v="4558" actId="20577"/>
          <ac:spMkLst>
            <pc:docMk/>
            <pc:sldMk cId="591177842" sldId="322"/>
            <ac:spMk id="18" creationId="{4021922A-098C-0FBE-A928-0FDC31A18326}"/>
          </ac:spMkLst>
        </pc:spChg>
      </pc:sldChg>
      <pc:sldChg chg="modSp add mod modNotesTx">
        <pc:chgData name="Hand, Brittany" userId="aa5b324b-3217-4863-a2c4-fdd1e1bb1683" providerId="ADAL" clId="{E0B84CD3-C9D0-4B4F-BFA4-9B96510252A2}" dt="2025-12-17T14:50:10.072" v="5255" actId="20577"/>
        <pc:sldMkLst>
          <pc:docMk/>
          <pc:sldMk cId="4137777017" sldId="323"/>
        </pc:sldMkLst>
        <pc:spChg chg="mod">
          <ac:chgData name="Hand, Brittany" userId="aa5b324b-3217-4863-a2c4-fdd1e1bb1683" providerId="ADAL" clId="{E0B84CD3-C9D0-4B4F-BFA4-9B96510252A2}" dt="2025-12-17T14:44:30.458" v="4370" actId="20577"/>
          <ac:spMkLst>
            <pc:docMk/>
            <pc:sldMk cId="4137777017" sldId="323"/>
            <ac:spMk id="2" creationId="{B2835B35-D070-E504-6581-8E424311BEAA}"/>
          </ac:spMkLst>
        </pc:spChg>
        <pc:spChg chg="mod">
          <ac:chgData name="Hand, Brittany" userId="aa5b324b-3217-4863-a2c4-fdd1e1bb1683" providerId="ADAL" clId="{E0B84CD3-C9D0-4B4F-BFA4-9B96510252A2}" dt="2025-12-17T14:44:54.519" v="4498" actId="20577"/>
          <ac:spMkLst>
            <pc:docMk/>
            <pc:sldMk cId="4137777017" sldId="323"/>
            <ac:spMk id="18" creationId="{305925AB-823A-202B-8BFF-384755EDF81B}"/>
          </ac:spMkLst>
        </pc:spChg>
      </pc:sldChg>
      <pc:sldChg chg="modSp add mod modNotesTx">
        <pc:chgData name="Hand, Brittany" userId="aa5b324b-3217-4863-a2c4-fdd1e1bb1683" providerId="ADAL" clId="{E0B84CD3-C9D0-4B4F-BFA4-9B96510252A2}" dt="2025-12-17T14:58:26.801" v="6506" actId="20577"/>
        <pc:sldMkLst>
          <pc:docMk/>
          <pc:sldMk cId="2116252528" sldId="324"/>
        </pc:sldMkLst>
        <pc:spChg chg="mod">
          <ac:chgData name="Hand, Brittany" userId="aa5b324b-3217-4863-a2c4-fdd1e1bb1683" providerId="ADAL" clId="{E0B84CD3-C9D0-4B4F-BFA4-9B96510252A2}" dt="2025-12-17T14:56:46.794" v="5797" actId="20577"/>
          <ac:spMkLst>
            <pc:docMk/>
            <pc:sldMk cId="2116252528" sldId="324"/>
            <ac:spMk id="2" creationId="{49DDAE86-70A9-59DC-33AB-57166B06B3D9}"/>
          </ac:spMkLst>
        </pc:spChg>
        <pc:spChg chg="mod">
          <ac:chgData name="Hand, Brittany" userId="aa5b324b-3217-4863-a2c4-fdd1e1bb1683" providerId="ADAL" clId="{E0B84CD3-C9D0-4B4F-BFA4-9B96510252A2}" dt="2025-12-17T14:57:02.991" v="5933" actId="20577"/>
          <ac:spMkLst>
            <pc:docMk/>
            <pc:sldMk cId="2116252528" sldId="324"/>
            <ac:spMk id="18" creationId="{78DFB7A6-0852-D22D-1BFC-8BD4661DBB6F}"/>
          </ac:spMkLst>
        </pc:spChg>
      </pc:sldChg>
      <pc:sldChg chg="delSp modSp new mod ord modNotesTx">
        <pc:chgData name="Hand, Brittany" userId="aa5b324b-3217-4863-a2c4-fdd1e1bb1683" providerId="ADAL" clId="{E0B84CD3-C9D0-4B4F-BFA4-9B96510252A2}" dt="2025-12-17T15:06:17.012" v="7716" actId="20577"/>
        <pc:sldMkLst>
          <pc:docMk/>
          <pc:sldMk cId="179825059" sldId="325"/>
        </pc:sldMkLst>
        <pc:spChg chg="mod">
          <ac:chgData name="Hand, Brittany" userId="aa5b324b-3217-4863-a2c4-fdd1e1bb1683" providerId="ADAL" clId="{E0B84CD3-C9D0-4B4F-BFA4-9B96510252A2}" dt="2025-12-17T14:59:00.328" v="6535" actId="20577"/>
          <ac:spMkLst>
            <pc:docMk/>
            <pc:sldMk cId="179825059" sldId="325"/>
            <ac:spMk id="3" creationId="{A7E7C6C0-FC65-B04C-989D-1DD2DEF30F3C}"/>
          </ac:spMkLst>
        </pc:spChg>
        <pc:spChg chg="mod">
          <ac:chgData name="Hand, Brittany" userId="aa5b324b-3217-4863-a2c4-fdd1e1bb1683" providerId="ADAL" clId="{E0B84CD3-C9D0-4B4F-BFA4-9B96510252A2}" dt="2025-12-17T14:59:41.083" v="6661" actId="20577"/>
          <ac:spMkLst>
            <pc:docMk/>
            <pc:sldMk cId="179825059" sldId="325"/>
            <ac:spMk id="5" creationId="{876E9E98-C09B-A6A5-32CA-3FC23C095D99}"/>
          </ac:spMkLst>
        </pc:spChg>
      </pc:sldChg>
      <pc:sldChg chg="addSp delSp modSp new mod modClrScheme chgLayout modNotesTx">
        <pc:chgData name="Hand, Brittany" userId="aa5b324b-3217-4863-a2c4-fdd1e1bb1683" providerId="ADAL" clId="{E0B84CD3-C9D0-4B4F-BFA4-9B96510252A2}" dt="2025-12-17T15:12:07.484" v="8664" actId="20577"/>
        <pc:sldMkLst>
          <pc:docMk/>
          <pc:sldMk cId="1331352714" sldId="326"/>
        </pc:sldMkLst>
        <pc:spChg chg="add mod ord">
          <ac:chgData name="Hand, Brittany" userId="aa5b324b-3217-4863-a2c4-fdd1e1bb1683" providerId="ADAL" clId="{E0B84CD3-C9D0-4B4F-BFA4-9B96510252A2}" dt="2025-12-17T15:08:29.667" v="7999" actId="20577"/>
          <ac:spMkLst>
            <pc:docMk/>
            <pc:sldMk cId="1331352714" sldId="326"/>
            <ac:spMk id="4" creationId="{BD442B96-D591-5F61-B69F-4350E6FE5B8B}"/>
          </ac:spMkLst>
        </pc:spChg>
      </pc:sldChg>
      <pc:sldChg chg="modSp add mod">
        <pc:chgData name="Hand, Brittany" userId="aa5b324b-3217-4863-a2c4-fdd1e1bb1683" providerId="ADAL" clId="{E0B84CD3-C9D0-4B4F-BFA4-9B96510252A2}" dt="2025-12-17T15:10:40.590" v="8309" actId="20577"/>
        <pc:sldMkLst>
          <pc:docMk/>
          <pc:sldMk cId="273912008" sldId="327"/>
        </pc:sldMkLst>
        <pc:spChg chg="mod">
          <ac:chgData name="Hand, Brittany" userId="aa5b324b-3217-4863-a2c4-fdd1e1bb1683" providerId="ADAL" clId="{E0B84CD3-C9D0-4B4F-BFA4-9B96510252A2}" dt="2025-12-17T15:10:40.590" v="8309" actId="20577"/>
          <ac:spMkLst>
            <pc:docMk/>
            <pc:sldMk cId="273912008" sldId="327"/>
            <ac:spMk id="5" creationId="{20D6283F-9F6D-578F-E366-DA93C7B49298}"/>
          </ac:spMkLst>
        </pc:spChg>
      </pc:sldChg>
      <pc:sldMasterChg chg="modSldLayout">
        <pc:chgData name="Hand, Brittany" userId="aa5b324b-3217-4863-a2c4-fdd1e1bb1683" providerId="ADAL" clId="{E0B84CD3-C9D0-4B4F-BFA4-9B96510252A2}" dt="2026-01-08T00:06:13.283" v="8708"/>
        <pc:sldMasterMkLst>
          <pc:docMk/>
          <pc:sldMasterMk cId="3392148579" sldId="2147483648"/>
        </pc:sldMasterMkLst>
        <pc:sldLayoutChg chg="addSp modSp mod">
          <pc:chgData name="Hand, Brittany" userId="aa5b324b-3217-4863-a2c4-fdd1e1bb1683" providerId="ADAL" clId="{E0B84CD3-C9D0-4B4F-BFA4-9B96510252A2}" dt="2026-01-08T00:05:57.474" v="8682" actId="1076"/>
          <pc:sldLayoutMkLst>
            <pc:docMk/>
            <pc:sldMasterMk cId="3392148579" sldId="2147483648"/>
            <pc:sldLayoutMk cId="3341450480" sldId="2147483650"/>
          </pc:sldLayoutMkLst>
          <pc:spChg chg="add mod">
            <ac:chgData name="Hand, Brittany" userId="aa5b324b-3217-4863-a2c4-fdd1e1bb1683" providerId="ADAL" clId="{E0B84CD3-C9D0-4B4F-BFA4-9B96510252A2}" dt="2026-01-08T00:05:57.474" v="8682" actId="1076"/>
            <ac:spMkLst>
              <pc:docMk/>
              <pc:sldMasterMk cId="3392148579" sldId="2147483648"/>
              <pc:sldLayoutMk cId="3341450480" sldId="2147483650"/>
              <ac:spMk id="2" creationId="{187FC905-4C9D-05C2-0C6A-9997A250F69E}"/>
            </ac:spMkLst>
          </pc:spChg>
        </pc:sldLayoutChg>
        <pc:sldLayoutChg chg="addSp modSp">
          <pc:chgData name="Hand, Brittany" userId="aa5b324b-3217-4863-a2c4-fdd1e1bb1683" providerId="ADAL" clId="{E0B84CD3-C9D0-4B4F-BFA4-9B96510252A2}" dt="2026-01-08T00:06:13.283" v="8708"/>
          <pc:sldLayoutMkLst>
            <pc:docMk/>
            <pc:sldMasterMk cId="3392148579" sldId="2147483648"/>
            <pc:sldLayoutMk cId="2297640087" sldId="2147483655"/>
          </pc:sldLayoutMkLst>
          <pc:spChg chg="add mod">
            <ac:chgData name="Hand, Brittany" userId="aa5b324b-3217-4863-a2c4-fdd1e1bb1683" providerId="ADAL" clId="{E0B84CD3-C9D0-4B4F-BFA4-9B96510252A2}" dt="2026-01-08T00:06:13.283" v="8708"/>
            <ac:spMkLst>
              <pc:docMk/>
              <pc:sldMasterMk cId="3392148579" sldId="2147483648"/>
              <pc:sldLayoutMk cId="2297640087" sldId="2147483655"/>
              <ac:spMk id="2" creationId="{219CB8ED-5E2A-C97D-5ECC-E10D26562E49}"/>
            </ac:spMkLst>
          </pc:spChg>
        </pc:sldLayoutChg>
        <pc:sldLayoutChg chg="addSp modSp mod">
          <pc:chgData name="Hand, Brittany" userId="aa5b324b-3217-4863-a2c4-fdd1e1bb1683" providerId="ADAL" clId="{E0B84CD3-C9D0-4B4F-BFA4-9B96510252A2}" dt="2026-01-08T00:05:47.258" v="8673" actId="1076"/>
          <pc:sldLayoutMkLst>
            <pc:docMk/>
            <pc:sldMasterMk cId="3392148579" sldId="2147483648"/>
            <pc:sldLayoutMk cId="984653101" sldId="2147483658"/>
          </pc:sldLayoutMkLst>
          <pc:spChg chg="add mod">
            <ac:chgData name="Hand, Brittany" userId="aa5b324b-3217-4863-a2c4-fdd1e1bb1683" providerId="ADAL" clId="{E0B84CD3-C9D0-4B4F-BFA4-9B96510252A2}" dt="2026-01-08T00:05:47.258" v="8673" actId="1076"/>
            <ac:spMkLst>
              <pc:docMk/>
              <pc:sldMasterMk cId="3392148579" sldId="2147483648"/>
              <pc:sldLayoutMk cId="984653101" sldId="2147483658"/>
              <ac:spMk id="2" creationId="{D2D4162B-1B96-EFB6-C557-97FD199A2949}"/>
            </ac:spMkLst>
          </pc:spChg>
        </pc:sldLayoutChg>
        <pc:sldLayoutChg chg="addSp modSp">
          <pc:chgData name="Hand, Brittany" userId="aa5b324b-3217-4863-a2c4-fdd1e1bb1683" providerId="ADAL" clId="{E0B84CD3-C9D0-4B4F-BFA4-9B96510252A2}" dt="2026-01-08T00:06:08.627" v="8698"/>
          <pc:sldLayoutMkLst>
            <pc:docMk/>
            <pc:sldMasterMk cId="3392148579" sldId="2147483648"/>
            <pc:sldLayoutMk cId="3755932527" sldId="2147483662"/>
          </pc:sldLayoutMkLst>
          <pc:spChg chg="add mod">
            <ac:chgData name="Hand, Brittany" userId="aa5b324b-3217-4863-a2c4-fdd1e1bb1683" providerId="ADAL" clId="{E0B84CD3-C9D0-4B4F-BFA4-9B96510252A2}" dt="2026-01-08T00:06:08.627" v="8698"/>
            <ac:spMkLst>
              <pc:docMk/>
              <pc:sldMasterMk cId="3392148579" sldId="2147483648"/>
              <pc:sldLayoutMk cId="3755932527" sldId="2147483662"/>
              <ac:spMk id="2" creationId="{B672A411-56B3-70BB-7757-95D7F614D7FA}"/>
            </ac:spMkLst>
          </pc:spChg>
        </pc:sldLayoutChg>
        <pc:sldLayoutChg chg="addSp modSp">
          <pc:chgData name="Hand, Brittany" userId="aa5b324b-3217-4863-a2c4-fdd1e1bb1683" providerId="ADAL" clId="{E0B84CD3-C9D0-4B4F-BFA4-9B96510252A2}" dt="2026-01-08T00:06:09.943" v="8700"/>
          <pc:sldLayoutMkLst>
            <pc:docMk/>
            <pc:sldMasterMk cId="3392148579" sldId="2147483648"/>
            <pc:sldLayoutMk cId="3636749961" sldId="2147483663"/>
          </pc:sldLayoutMkLst>
          <pc:spChg chg="add mod">
            <ac:chgData name="Hand, Brittany" userId="aa5b324b-3217-4863-a2c4-fdd1e1bb1683" providerId="ADAL" clId="{E0B84CD3-C9D0-4B4F-BFA4-9B96510252A2}" dt="2026-01-08T00:06:09.943" v="8700"/>
            <ac:spMkLst>
              <pc:docMk/>
              <pc:sldMasterMk cId="3392148579" sldId="2147483648"/>
              <pc:sldLayoutMk cId="3636749961" sldId="2147483663"/>
              <ac:spMk id="2" creationId="{922CA62C-578B-A70E-DD5F-9116B0718C51}"/>
            </ac:spMkLst>
          </pc:spChg>
        </pc:sldLayoutChg>
        <pc:sldLayoutChg chg="addSp modSp">
          <pc:chgData name="Hand, Brittany" userId="aa5b324b-3217-4863-a2c4-fdd1e1bb1683" providerId="ADAL" clId="{E0B84CD3-C9D0-4B4F-BFA4-9B96510252A2}" dt="2026-01-08T00:06:10.639" v="8702"/>
          <pc:sldLayoutMkLst>
            <pc:docMk/>
            <pc:sldMasterMk cId="3392148579" sldId="2147483648"/>
            <pc:sldLayoutMk cId="1658974397" sldId="2147483665"/>
          </pc:sldLayoutMkLst>
          <pc:spChg chg="add mod">
            <ac:chgData name="Hand, Brittany" userId="aa5b324b-3217-4863-a2c4-fdd1e1bb1683" providerId="ADAL" clId="{E0B84CD3-C9D0-4B4F-BFA4-9B96510252A2}" dt="2026-01-08T00:06:10.639" v="8702"/>
            <ac:spMkLst>
              <pc:docMk/>
              <pc:sldMasterMk cId="3392148579" sldId="2147483648"/>
              <pc:sldLayoutMk cId="1658974397" sldId="2147483665"/>
              <ac:spMk id="2" creationId="{EF016348-7DC4-C305-5D58-CAB89EB6A1A3}"/>
            </ac:spMkLst>
          </pc:spChg>
        </pc:sldLayoutChg>
        <pc:sldLayoutChg chg="addSp modSp">
          <pc:chgData name="Hand, Brittany" userId="aa5b324b-3217-4863-a2c4-fdd1e1bb1683" providerId="ADAL" clId="{E0B84CD3-C9D0-4B4F-BFA4-9B96510252A2}" dt="2026-01-08T00:05:59.075" v="8684"/>
          <pc:sldLayoutMkLst>
            <pc:docMk/>
            <pc:sldMasterMk cId="3392148579" sldId="2147483648"/>
            <pc:sldLayoutMk cId="1178283755" sldId="2147483676"/>
          </pc:sldLayoutMkLst>
          <pc:spChg chg="add mod">
            <ac:chgData name="Hand, Brittany" userId="aa5b324b-3217-4863-a2c4-fdd1e1bb1683" providerId="ADAL" clId="{E0B84CD3-C9D0-4B4F-BFA4-9B96510252A2}" dt="2026-01-08T00:05:59.075" v="8684"/>
            <ac:spMkLst>
              <pc:docMk/>
              <pc:sldMasterMk cId="3392148579" sldId="2147483648"/>
              <pc:sldLayoutMk cId="1178283755" sldId="2147483676"/>
              <ac:spMk id="5" creationId="{F6C6ED42-9BF5-3C4C-9C34-2AF029933407}"/>
            </ac:spMkLst>
          </pc:spChg>
        </pc:sldLayoutChg>
        <pc:sldLayoutChg chg="addSp modSp">
          <pc:chgData name="Hand, Brittany" userId="aa5b324b-3217-4863-a2c4-fdd1e1bb1683" providerId="ADAL" clId="{E0B84CD3-C9D0-4B4F-BFA4-9B96510252A2}" dt="2026-01-08T00:06:03.274" v="8688"/>
          <pc:sldLayoutMkLst>
            <pc:docMk/>
            <pc:sldMasterMk cId="3392148579" sldId="2147483648"/>
            <pc:sldLayoutMk cId="3315630285" sldId="2147483678"/>
          </pc:sldLayoutMkLst>
          <pc:spChg chg="add mod">
            <ac:chgData name="Hand, Brittany" userId="aa5b324b-3217-4863-a2c4-fdd1e1bb1683" providerId="ADAL" clId="{E0B84CD3-C9D0-4B4F-BFA4-9B96510252A2}" dt="2026-01-08T00:06:03.274" v="8688"/>
            <ac:spMkLst>
              <pc:docMk/>
              <pc:sldMasterMk cId="3392148579" sldId="2147483648"/>
              <pc:sldLayoutMk cId="3315630285" sldId="2147483678"/>
              <ac:spMk id="3" creationId="{C2DA329D-3093-BB64-1E4E-726C6E448E98}"/>
            </ac:spMkLst>
          </pc:spChg>
        </pc:sldLayoutChg>
        <pc:sldLayoutChg chg="addSp modSp">
          <pc:chgData name="Hand, Brittany" userId="aa5b324b-3217-4863-a2c4-fdd1e1bb1683" providerId="ADAL" clId="{E0B84CD3-C9D0-4B4F-BFA4-9B96510252A2}" dt="2026-01-08T00:06:04.303" v="8690"/>
          <pc:sldLayoutMkLst>
            <pc:docMk/>
            <pc:sldMasterMk cId="3392148579" sldId="2147483648"/>
            <pc:sldLayoutMk cId="2159167166" sldId="2147483682"/>
          </pc:sldLayoutMkLst>
          <pc:spChg chg="add mod">
            <ac:chgData name="Hand, Brittany" userId="aa5b324b-3217-4863-a2c4-fdd1e1bb1683" providerId="ADAL" clId="{E0B84CD3-C9D0-4B4F-BFA4-9B96510252A2}" dt="2026-01-08T00:06:04.303" v="8690"/>
            <ac:spMkLst>
              <pc:docMk/>
              <pc:sldMasterMk cId="3392148579" sldId="2147483648"/>
              <pc:sldLayoutMk cId="2159167166" sldId="2147483682"/>
              <ac:spMk id="3" creationId="{E3303F5C-2CFB-AE18-119C-C129C2E8081A}"/>
            </ac:spMkLst>
          </pc:spChg>
        </pc:sldLayoutChg>
        <pc:sldLayoutChg chg="addSp modSp">
          <pc:chgData name="Hand, Brittany" userId="aa5b324b-3217-4863-a2c4-fdd1e1bb1683" providerId="ADAL" clId="{E0B84CD3-C9D0-4B4F-BFA4-9B96510252A2}" dt="2026-01-08T00:06:07.975" v="8696"/>
          <pc:sldLayoutMkLst>
            <pc:docMk/>
            <pc:sldMasterMk cId="3392148579" sldId="2147483648"/>
            <pc:sldLayoutMk cId="952040437" sldId="2147483694"/>
          </pc:sldLayoutMkLst>
          <pc:spChg chg="add mod">
            <ac:chgData name="Hand, Brittany" userId="aa5b324b-3217-4863-a2c4-fdd1e1bb1683" providerId="ADAL" clId="{E0B84CD3-C9D0-4B4F-BFA4-9B96510252A2}" dt="2026-01-08T00:06:07.975" v="8696"/>
            <ac:spMkLst>
              <pc:docMk/>
              <pc:sldMasterMk cId="3392148579" sldId="2147483648"/>
              <pc:sldLayoutMk cId="952040437" sldId="2147483694"/>
              <ac:spMk id="5" creationId="{3AFEC277-5256-CD08-312C-8922767426A9}"/>
            </ac:spMkLst>
          </pc:spChg>
        </pc:sldLayoutChg>
        <pc:sldLayoutChg chg="addSp modSp">
          <pc:chgData name="Hand, Brittany" userId="aa5b324b-3217-4863-a2c4-fdd1e1bb1683" providerId="ADAL" clId="{E0B84CD3-C9D0-4B4F-BFA4-9B96510252A2}" dt="2026-01-08T00:06:07.158" v="8694"/>
          <pc:sldLayoutMkLst>
            <pc:docMk/>
            <pc:sldMasterMk cId="3392148579" sldId="2147483648"/>
            <pc:sldLayoutMk cId="2736627102" sldId="2147483695"/>
          </pc:sldLayoutMkLst>
          <pc:spChg chg="add mod">
            <ac:chgData name="Hand, Brittany" userId="aa5b324b-3217-4863-a2c4-fdd1e1bb1683" providerId="ADAL" clId="{E0B84CD3-C9D0-4B4F-BFA4-9B96510252A2}" dt="2026-01-08T00:06:07.158" v="8694"/>
            <ac:spMkLst>
              <pc:docMk/>
              <pc:sldMasterMk cId="3392148579" sldId="2147483648"/>
              <pc:sldLayoutMk cId="2736627102" sldId="2147483695"/>
              <ac:spMk id="2" creationId="{F319A1EF-3CE8-CBBA-3D1F-B49CC9F69005}"/>
            </ac:spMkLst>
          </pc:spChg>
        </pc:sldLayoutChg>
        <pc:sldLayoutChg chg="addSp modSp">
          <pc:chgData name="Hand, Brittany" userId="aa5b324b-3217-4863-a2c4-fdd1e1bb1683" providerId="ADAL" clId="{E0B84CD3-C9D0-4B4F-BFA4-9B96510252A2}" dt="2026-01-08T00:06:11.811" v="8704"/>
          <pc:sldLayoutMkLst>
            <pc:docMk/>
            <pc:sldMasterMk cId="3392148579" sldId="2147483648"/>
            <pc:sldLayoutMk cId="2373156807" sldId="2147483696"/>
          </pc:sldLayoutMkLst>
          <pc:spChg chg="add mod">
            <ac:chgData name="Hand, Brittany" userId="aa5b324b-3217-4863-a2c4-fdd1e1bb1683" providerId="ADAL" clId="{E0B84CD3-C9D0-4B4F-BFA4-9B96510252A2}" dt="2026-01-08T00:06:11.811" v="8704"/>
            <ac:spMkLst>
              <pc:docMk/>
              <pc:sldMasterMk cId="3392148579" sldId="2147483648"/>
              <pc:sldLayoutMk cId="2373156807" sldId="2147483696"/>
              <ac:spMk id="5" creationId="{54D96A2C-415F-6647-C2FC-0170229732EE}"/>
            </ac:spMkLst>
          </pc:spChg>
        </pc:sldLayoutChg>
        <pc:sldLayoutChg chg="addSp modSp">
          <pc:chgData name="Hand, Brittany" userId="aa5b324b-3217-4863-a2c4-fdd1e1bb1683" providerId="ADAL" clId="{E0B84CD3-C9D0-4B4F-BFA4-9B96510252A2}" dt="2026-01-08T00:05:49.297" v="8675"/>
          <pc:sldLayoutMkLst>
            <pc:docMk/>
            <pc:sldMasterMk cId="3392148579" sldId="2147483648"/>
            <pc:sldLayoutMk cId="3956518024" sldId="2147483697"/>
          </pc:sldLayoutMkLst>
          <pc:spChg chg="add mod">
            <ac:chgData name="Hand, Brittany" userId="aa5b324b-3217-4863-a2c4-fdd1e1bb1683" providerId="ADAL" clId="{E0B84CD3-C9D0-4B4F-BFA4-9B96510252A2}" dt="2026-01-08T00:05:49.297" v="8675"/>
            <ac:spMkLst>
              <pc:docMk/>
              <pc:sldMasterMk cId="3392148579" sldId="2147483648"/>
              <pc:sldLayoutMk cId="3956518024" sldId="2147483697"/>
              <ac:spMk id="3" creationId="{6541769A-2D40-2DCC-6137-410904826FFE}"/>
            </ac:spMkLst>
          </pc:spChg>
        </pc:sldLayoutChg>
        <pc:sldLayoutChg chg="addSp modSp">
          <pc:chgData name="Hand, Brittany" userId="aa5b324b-3217-4863-a2c4-fdd1e1bb1683" providerId="ADAL" clId="{E0B84CD3-C9D0-4B4F-BFA4-9B96510252A2}" dt="2026-01-08T00:06:05.858" v="8692"/>
          <pc:sldLayoutMkLst>
            <pc:docMk/>
            <pc:sldMasterMk cId="3392148579" sldId="2147483648"/>
            <pc:sldLayoutMk cId="3305526607" sldId="2147483698"/>
          </pc:sldLayoutMkLst>
          <pc:spChg chg="add mod">
            <ac:chgData name="Hand, Brittany" userId="aa5b324b-3217-4863-a2c4-fdd1e1bb1683" providerId="ADAL" clId="{E0B84CD3-C9D0-4B4F-BFA4-9B96510252A2}" dt="2026-01-08T00:06:05.858" v="8692"/>
            <ac:spMkLst>
              <pc:docMk/>
              <pc:sldMasterMk cId="3392148579" sldId="2147483648"/>
              <pc:sldLayoutMk cId="3305526607" sldId="2147483698"/>
              <ac:spMk id="2" creationId="{B2871218-AEFF-BC81-00E4-27154808C3CB}"/>
            </ac:spMkLst>
          </pc:spChg>
        </pc:sldLayoutChg>
        <pc:sldLayoutChg chg="addSp modSp">
          <pc:chgData name="Hand, Brittany" userId="aa5b324b-3217-4863-a2c4-fdd1e1bb1683" providerId="ADAL" clId="{E0B84CD3-C9D0-4B4F-BFA4-9B96510252A2}" dt="2026-01-08T00:06:12.368" v="8706"/>
          <pc:sldLayoutMkLst>
            <pc:docMk/>
            <pc:sldMasterMk cId="3392148579" sldId="2147483648"/>
            <pc:sldLayoutMk cId="32368650" sldId="2147483699"/>
          </pc:sldLayoutMkLst>
          <pc:spChg chg="add mod">
            <ac:chgData name="Hand, Brittany" userId="aa5b324b-3217-4863-a2c4-fdd1e1bb1683" providerId="ADAL" clId="{E0B84CD3-C9D0-4B4F-BFA4-9B96510252A2}" dt="2026-01-08T00:06:12.368" v="8706"/>
            <ac:spMkLst>
              <pc:docMk/>
              <pc:sldMasterMk cId="3392148579" sldId="2147483648"/>
              <pc:sldLayoutMk cId="32368650" sldId="2147483699"/>
              <ac:spMk id="7" creationId="{80BCE4C6-D884-F05C-F7A3-EE40DB4CCD63}"/>
            </ac:spMkLst>
          </pc:spChg>
        </pc:sldLayoutChg>
        <pc:sldLayoutChg chg="addSp modSp mod">
          <pc:chgData name="Hand, Brittany" userId="aa5b324b-3217-4863-a2c4-fdd1e1bb1683" providerId="ADAL" clId="{E0B84CD3-C9D0-4B4F-BFA4-9B96510252A2}" dt="2026-01-08T00:05:40.030" v="8668" actId="208"/>
          <pc:sldLayoutMkLst>
            <pc:docMk/>
            <pc:sldMasterMk cId="3392148579" sldId="2147483648"/>
            <pc:sldLayoutMk cId="2348770829" sldId="2147483700"/>
          </pc:sldLayoutMkLst>
          <pc:spChg chg="add mod">
            <ac:chgData name="Hand, Brittany" userId="aa5b324b-3217-4863-a2c4-fdd1e1bb1683" providerId="ADAL" clId="{E0B84CD3-C9D0-4B4F-BFA4-9B96510252A2}" dt="2026-01-08T00:05:40.030" v="8668" actId="208"/>
            <ac:spMkLst>
              <pc:docMk/>
              <pc:sldMasterMk cId="3392148579" sldId="2147483648"/>
              <pc:sldLayoutMk cId="2348770829" sldId="2147483700"/>
              <ac:spMk id="4" creationId="{9D5697A2-8DD1-E0BA-E41D-1D713CECE37C}"/>
            </ac:spMkLst>
          </pc:spChg>
        </pc:sldLayoutChg>
        <pc:sldLayoutChg chg="addSp modSp">
          <pc:chgData name="Hand, Brittany" userId="aa5b324b-3217-4863-a2c4-fdd1e1bb1683" providerId="ADAL" clId="{E0B84CD3-C9D0-4B4F-BFA4-9B96510252A2}" dt="2026-01-08T00:06:01.930" v="8686"/>
          <pc:sldLayoutMkLst>
            <pc:docMk/>
            <pc:sldMasterMk cId="3392148579" sldId="2147483648"/>
            <pc:sldLayoutMk cId="3786950774" sldId="2147483701"/>
          </pc:sldLayoutMkLst>
          <pc:spChg chg="add mod">
            <ac:chgData name="Hand, Brittany" userId="aa5b324b-3217-4863-a2c4-fdd1e1bb1683" providerId="ADAL" clId="{E0B84CD3-C9D0-4B4F-BFA4-9B96510252A2}" dt="2026-01-08T00:06:01.930" v="8686"/>
            <ac:spMkLst>
              <pc:docMk/>
              <pc:sldMasterMk cId="3392148579" sldId="2147483648"/>
              <pc:sldLayoutMk cId="3786950774" sldId="2147483701"/>
              <ac:spMk id="2" creationId="{9D9EECF1-62C0-C73C-BE3A-91381F464D15}"/>
            </ac:spMkLst>
          </pc:spChg>
        </pc:sldLayoutChg>
        <pc:sldLayoutChg chg="addSp modSp mod">
          <pc:chgData name="Hand, Brittany" userId="aa5b324b-3217-4863-a2c4-fdd1e1bb1683" providerId="ADAL" clId="{E0B84CD3-C9D0-4B4F-BFA4-9B96510252A2}" dt="2026-01-08T00:05:52.643" v="8676" actId="1076"/>
          <pc:sldLayoutMkLst>
            <pc:docMk/>
            <pc:sldMasterMk cId="3392148579" sldId="2147483648"/>
            <pc:sldLayoutMk cId="3486470074" sldId="2147483702"/>
          </pc:sldLayoutMkLst>
          <pc:spChg chg="add mod">
            <ac:chgData name="Hand, Brittany" userId="aa5b324b-3217-4863-a2c4-fdd1e1bb1683" providerId="ADAL" clId="{E0B84CD3-C9D0-4B4F-BFA4-9B96510252A2}" dt="2026-01-08T00:05:52.643" v="8676" actId="1076"/>
            <ac:spMkLst>
              <pc:docMk/>
              <pc:sldMasterMk cId="3392148579" sldId="2147483648"/>
              <pc:sldLayoutMk cId="3486470074" sldId="2147483702"/>
              <ac:spMk id="2" creationId="{2D6FA622-EB37-EB27-2776-59E0808C3243}"/>
            </ac:spMkLst>
          </pc:spChg>
        </pc:sldLayoutChg>
        <pc:sldLayoutChg chg="addSp modSp mod">
          <pc:chgData name="Hand, Brittany" userId="aa5b324b-3217-4863-a2c4-fdd1e1bb1683" providerId="ADAL" clId="{E0B84CD3-C9D0-4B4F-BFA4-9B96510252A2}" dt="2026-01-08T00:05:55.248" v="8679" actId="1076"/>
          <pc:sldLayoutMkLst>
            <pc:docMk/>
            <pc:sldMasterMk cId="3392148579" sldId="2147483648"/>
            <pc:sldLayoutMk cId="1672367262" sldId="2147483703"/>
          </pc:sldLayoutMkLst>
          <pc:spChg chg="add mod">
            <ac:chgData name="Hand, Brittany" userId="aa5b324b-3217-4863-a2c4-fdd1e1bb1683" providerId="ADAL" clId="{E0B84CD3-C9D0-4B4F-BFA4-9B96510252A2}" dt="2026-01-08T00:05:55.248" v="8679" actId="1076"/>
            <ac:spMkLst>
              <pc:docMk/>
              <pc:sldMasterMk cId="3392148579" sldId="2147483648"/>
              <pc:sldLayoutMk cId="1672367262" sldId="2147483703"/>
              <ac:spMk id="2" creationId="{2BD9BE49-2BD8-710B-4361-FF4C3106A717}"/>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548DD-AF31-45BA-A26D-7AC4939564ED}"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58C05-38F5-46EB-BECD-5394A7777BCD}" type="slidenum">
              <a:rPr lang="en-US" smtClean="0"/>
              <a:t>‹#›</a:t>
            </a:fld>
            <a:endParaRPr lang="en-US"/>
          </a:p>
        </p:txBody>
      </p:sp>
    </p:spTree>
    <p:extLst>
      <p:ext uri="{BB962C8B-B14F-4D97-AF65-F5344CB8AC3E}">
        <p14:creationId xmlns:p14="http://schemas.microsoft.com/office/powerpoint/2010/main" val="3830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Welcome attendees</a:t>
            </a:r>
          </a:p>
          <a:p>
            <a:pPr marL="171450" indent="-171450">
              <a:buFontTx/>
              <a:buChar char="-"/>
            </a:pPr>
            <a:r>
              <a:rPr lang="en-US" dirty="0"/>
              <a:t>Do brief introductions</a:t>
            </a:r>
          </a:p>
          <a:p>
            <a:pPr marL="171450" indent="-171450">
              <a:buFontTx/>
              <a:buChar char="-"/>
            </a:pPr>
            <a:r>
              <a:rPr lang="en-US" dirty="0"/>
              <a:t>Ensure all attendees have received and reviewed the relevant portions of Appendix D. Patient handout - standardized patient encounters</a:t>
            </a:r>
          </a:p>
        </p:txBody>
      </p:sp>
      <p:sp>
        <p:nvSpPr>
          <p:cNvPr id="4" name="Slide Number Placeholder 3"/>
          <p:cNvSpPr>
            <a:spLocks noGrp="1"/>
          </p:cNvSpPr>
          <p:nvPr>
            <p:ph type="sldNum" sz="quarter" idx="5"/>
          </p:nvPr>
        </p:nvSpPr>
        <p:spPr/>
        <p:txBody>
          <a:bodyPr/>
          <a:lstStyle/>
          <a:p>
            <a:fld id="{22B58C05-38F5-46EB-BECD-5394A7777BCD}" type="slidenum">
              <a:rPr lang="en-US" smtClean="0"/>
              <a:t>1</a:t>
            </a:fld>
            <a:endParaRPr lang="en-US"/>
          </a:p>
        </p:txBody>
      </p:sp>
    </p:spTree>
    <p:extLst>
      <p:ext uri="{BB962C8B-B14F-4D97-AF65-F5344CB8AC3E}">
        <p14:creationId xmlns:p14="http://schemas.microsoft.com/office/powerpoint/2010/main" val="61466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You will meet with resident physicians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They have already completed medical school, but they are still in training</a:t>
            </a:r>
          </a:p>
          <a:p>
            <a:pPr marL="171450" indent="-171450">
              <a:buFont typeface="Arial" panose="020B0604020202020204" pitchFamily="34" charset="0"/>
              <a:buChar char="•"/>
            </a:pPr>
            <a:r>
              <a:rPr lang="en-US" dirty="0"/>
              <a:t>This is an opportunity for them to practice interviewing you as a patient</a:t>
            </a:r>
          </a:p>
          <a:p>
            <a:pPr marL="171450" indent="-171450">
              <a:buFont typeface="Arial" panose="020B0604020202020204" pitchFamily="34" charset="0"/>
              <a:buChar char="•"/>
            </a:pPr>
            <a:r>
              <a:rPr lang="en-US" dirty="0"/>
              <a:t>Thank you so much for taking the time to help them in their training</a:t>
            </a:r>
          </a:p>
        </p:txBody>
      </p:sp>
      <p:sp>
        <p:nvSpPr>
          <p:cNvPr id="4" name="Slide Number Placeholder 3"/>
          <p:cNvSpPr>
            <a:spLocks noGrp="1"/>
          </p:cNvSpPr>
          <p:nvPr>
            <p:ph type="sldNum" sz="quarter" idx="5"/>
          </p:nvPr>
        </p:nvSpPr>
        <p:spPr/>
        <p:txBody>
          <a:bodyPr/>
          <a:lstStyle/>
          <a:p>
            <a:fld id="{22B58C05-38F5-46EB-BECD-5394A7777BCD}" type="slidenum">
              <a:rPr lang="en-US" smtClean="0"/>
              <a:t>2</a:t>
            </a:fld>
            <a:endParaRPr lang="en-US"/>
          </a:p>
        </p:txBody>
      </p:sp>
    </p:spTree>
    <p:extLst>
      <p:ext uri="{BB962C8B-B14F-4D97-AF65-F5344CB8AC3E}">
        <p14:creationId xmlns:p14="http://schemas.microsoft.com/office/powerpoint/2010/main" val="3707588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F9AB2-727F-D786-64B8-117D7523F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A3893-0CB5-C61D-8153-B7CE48CB6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BF738E-1A6F-DA71-6D3F-6E5F8E1B5846}"/>
              </a:ext>
            </a:extLst>
          </p:cNvPr>
          <p:cNvSpPr>
            <a:spLocks noGrp="1"/>
          </p:cNvSpPr>
          <p:nvPr>
            <p:ph type="body" idx="1"/>
          </p:nvPr>
        </p:nvSpPr>
        <p:spPr/>
        <p:txBody>
          <a:bodyPr/>
          <a:lstStyle/>
          <a:p>
            <a:pPr marL="171450" indent="-171450">
              <a:buFont typeface="Arial" panose="020B0604020202020204" pitchFamily="34" charset="0"/>
              <a:buChar char="•"/>
            </a:pPr>
            <a:r>
              <a:rPr lang="en-US" dirty="0"/>
              <a:t>Go over the details of the logistics of the encounters. </a:t>
            </a:r>
          </a:p>
          <a:p>
            <a:pPr marL="171450" indent="-171450">
              <a:buFont typeface="Arial" panose="020B0604020202020204" pitchFamily="34" charset="0"/>
              <a:buChar char="•"/>
            </a:pPr>
            <a:r>
              <a:rPr lang="en-US" dirty="0"/>
              <a:t>When it is time for the encounter to start, you will be brought into the room</a:t>
            </a:r>
          </a:p>
          <a:p>
            <a:pPr marL="171450" indent="-171450">
              <a:buFont typeface="Arial" panose="020B0604020202020204" pitchFamily="34" charset="0"/>
              <a:buChar char="•"/>
            </a:pPr>
            <a:r>
              <a:rPr lang="en-US" dirty="0"/>
              <a:t>Indicate who will be present for the encounter</a:t>
            </a:r>
          </a:p>
          <a:p>
            <a:pPr marL="171450" indent="-171450">
              <a:buFont typeface="Arial" panose="020B0604020202020204" pitchFamily="34" charset="0"/>
              <a:buChar char="•"/>
            </a:pPr>
            <a:r>
              <a:rPr lang="en-US" dirty="0"/>
              <a:t>Give the standardized patients some examples of how the residents may start the encounter</a:t>
            </a:r>
          </a:p>
          <a:p>
            <a:pPr marL="171450" indent="-171450">
              <a:buFont typeface="Arial" panose="020B0604020202020204" pitchFamily="34" charset="0"/>
              <a:buChar char="•"/>
            </a:pPr>
            <a:r>
              <a:rPr lang="en-US" dirty="0"/>
              <a:t>Describe how we would like them to respond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Note: We used a mock telehealth encounter. If you are conducing these experiences in person, you will need to edit the slides to explain the step-by-step process that will happen to the standardized patients.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6F37815-135E-6256-456C-4C6A45AA5DA3}"/>
              </a:ext>
            </a:extLst>
          </p:cNvPr>
          <p:cNvSpPr>
            <a:spLocks noGrp="1"/>
          </p:cNvSpPr>
          <p:nvPr>
            <p:ph type="sldNum" sz="quarter" idx="5"/>
          </p:nvPr>
        </p:nvSpPr>
        <p:spPr/>
        <p:txBody>
          <a:bodyPr/>
          <a:lstStyle/>
          <a:p>
            <a:fld id="{22B58C05-38F5-46EB-BECD-5394A7777BCD}" type="slidenum">
              <a:rPr lang="en-US" smtClean="0"/>
              <a:t>3</a:t>
            </a:fld>
            <a:endParaRPr lang="en-US"/>
          </a:p>
        </p:txBody>
      </p:sp>
    </p:spTree>
    <p:extLst>
      <p:ext uri="{BB962C8B-B14F-4D97-AF65-F5344CB8AC3E}">
        <p14:creationId xmlns:p14="http://schemas.microsoft.com/office/powerpoint/2010/main" val="632955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lvl="0" indent="-342900">
              <a:lnSpc>
                <a:spcPct val="100000"/>
              </a:lnSpc>
              <a:spcBef>
                <a:spcPts val="600"/>
              </a:spcBef>
              <a:buClr>
                <a:srgbClr val="FFFFFF">
                  <a:lumMod val="75000"/>
                </a:srgbClr>
              </a:buClr>
              <a:buFont typeface="Arial" panose="020B0604020202020204" pitchFamily="34" charset="0"/>
              <a:buChar char="•"/>
            </a:pPr>
            <a:r>
              <a:rPr lang="en-US" sz="2400" dirty="0">
                <a:solidFill>
                  <a:srgbClr val="000000"/>
                </a:solidFill>
              </a:rPr>
              <a:t>The resident may ask questions about your past medical history such as:</a:t>
            </a:r>
          </a:p>
          <a:p>
            <a:pPr marL="1028700" lvl="1" indent="-342900">
              <a:lnSpc>
                <a:spcPct val="100000"/>
              </a:lnSpc>
              <a:spcBef>
                <a:spcPts val="600"/>
              </a:spcBef>
              <a:buClr>
                <a:srgbClr val="FFFFFF">
                  <a:lumMod val="75000"/>
                </a:srgbClr>
              </a:buClr>
              <a:buFont typeface="Arial" panose="020B0604020202020204" pitchFamily="34" charset="0"/>
              <a:buChar char="•"/>
            </a:pPr>
            <a:r>
              <a:rPr lang="en-US" sz="2400" dirty="0">
                <a:solidFill>
                  <a:srgbClr val="000000"/>
                </a:solidFill>
              </a:rPr>
              <a:t>“</a:t>
            </a:r>
            <a:r>
              <a:rPr lang="en-US" sz="2400" i="1" dirty="0">
                <a:solidFill>
                  <a:srgbClr val="000000"/>
                </a:solidFill>
              </a:rPr>
              <a:t>Do you have any chronic illnesses?”</a:t>
            </a:r>
          </a:p>
          <a:p>
            <a:pPr marL="1028700" lvl="1" indent="-342900">
              <a:lnSpc>
                <a:spcPct val="100000"/>
              </a:lnSpc>
              <a:spcBef>
                <a:spcPts val="600"/>
              </a:spcBef>
              <a:buClr>
                <a:srgbClr val="FFFFFF">
                  <a:lumMod val="75000"/>
                </a:srgbClr>
              </a:buClr>
              <a:buFont typeface="Arial" panose="020B0604020202020204" pitchFamily="34" charset="0"/>
              <a:buChar char="•"/>
            </a:pPr>
            <a:r>
              <a:rPr lang="en-US" sz="2400" i="1" dirty="0">
                <a:solidFill>
                  <a:srgbClr val="000000"/>
                </a:solidFill>
              </a:rPr>
              <a:t>“Do you take any medications?”</a:t>
            </a:r>
          </a:p>
          <a:p>
            <a:pPr marL="1028700" lvl="1" indent="-342900">
              <a:lnSpc>
                <a:spcPct val="100000"/>
              </a:lnSpc>
              <a:spcBef>
                <a:spcPts val="600"/>
              </a:spcBef>
              <a:buClr>
                <a:srgbClr val="FFFFFF">
                  <a:lumMod val="75000"/>
                </a:srgbClr>
              </a:buClr>
              <a:buFont typeface="Arial" panose="020B0604020202020204" pitchFamily="34" charset="0"/>
              <a:buChar char="•"/>
            </a:pPr>
            <a:r>
              <a:rPr lang="en-US" sz="2400" i="1" dirty="0">
                <a:solidFill>
                  <a:srgbClr val="000000"/>
                </a:solidFill>
              </a:rPr>
              <a:t>“Have you ever been hospitalized?”</a:t>
            </a:r>
          </a:p>
          <a:p>
            <a:pPr marL="571500" lvl="0" indent="-342900">
              <a:lnSpc>
                <a:spcPct val="100000"/>
              </a:lnSpc>
              <a:spcBef>
                <a:spcPts val="600"/>
              </a:spcBef>
              <a:buClr>
                <a:srgbClr val="FFFFFF">
                  <a:lumMod val="75000"/>
                </a:srgbClr>
              </a:buClr>
              <a:buFont typeface="Arial" panose="020B0604020202020204" pitchFamily="34" charset="0"/>
              <a:buChar char="•"/>
            </a:pPr>
            <a:r>
              <a:rPr lang="en-US" sz="2400" i="0" dirty="0">
                <a:solidFill>
                  <a:srgbClr val="000000"/>
                </a:solidFill>
              </a:rPr>
              <a:t>They may also ask questions about your social history such as:</a:t>
            </a:r>
          </a:p>
          <a:p>
            <a:pPr marL="1028700" lvl="1" indent="-342900">
              <a:lnSpc>
                <a:spcPct val="100000"/>
              </a:lnSpc>
              <a:spcBef>
                <a:spcPts val="600"/>
              </a:spcBef>
              <a:buClr>
                <a:srgbClr val="FFFFFF">
                  <a:lumMod val="75000"/>
                </a:srgbClr>
              </a:buClr>
            </a:pPr>
            <a:r>
              <a:rPr lang="en-US" sz="2400" dirty="0">
                <a:solidFill>
                  <a:srgbClr val="000000"/>
                </a:solidFill>
              </a:rPr>
              <a:t>“</a:t>
            </a:r>
            <a:r>
              <a:rPr lang="en-US" sz="2400" i="1" dirty="0">
                <a:solidFill>
                  <a:srgbClr val="000000"/>
                </a:solidFill>
              </a:rPr>
              <a:t>Who lives at home with you?”</a:t>
            </a:r>
          </a:p>
          <a:p>
            <a:pPr marL="1028700" lvl="1" indent="-342900">
              <a:lnSpc>
                <a:spcPct val="100000"/>
              </a:lnSpc>
              <a:spcBef>
                <a:spcPts val="600"/>
              </a:spcBef>
              <a:buClr>
                <a:srgbClr val="FFFFFF">
                  <a:lumMod val="75000"/>
                </a:srgbClr>
              </a:buClr>
            </a:pPr>
            <a:r>
              <a:rPr lang="en-US" sz="2400" i="1" dirty="0">
                <a:solidFill>
                  <a:srgbClr val="000000"/>
                </a:solidFill>
              </a:rPr>
              <a:t>“Do you work? If so, where? Tell me about your job”</a:t>
            </a:r>
          </a:p>
          <a:p>
            <a:pPr marL="1028700" lvl="1" indent="-342900">
              <a:lnSpc>
                <a:spcPct val="100000"/>
              </a:lnSpc>
              <a:spcBef>
                <a:spcPts val="600"/>
              </a:spcBef>
              <a:buClr>
                <a:srgbClr val="FFFFFF">
                  <a:lumMod val="75000"/>
                </a:srgbClr>
              </a:buClr>
            </a:pPr>
            <a:r>
              <a:rPr lang="en-US" sz="2400" i="1" dirty="0">
                <a:solidFill>
                  <a:srgbClr val="000000"/>
                </a:solidFill>
              </a:rPr>
              <a:t>“Do you smoke cigarettes or drink alcohol?”</a:t>
            </a:r>
          </a:p>
          <a:p>
            <a:pPr marL="1028700" lvl="1" indent="-342900">
              <a:lnSpc>
                <a:spcPct val="100000"/>
              </a:lnSpc>
              <a:spcBef>
                <a:spcPts val="600"/>
              </a:spcBef>
              <a:buClr>
                <a:srgbClr val="FFFFFF">
                  <a:lumMod val="75000"/>
                </a:srgbClr>
              </a:buClr>
            </a:pPr>
            <a:r>
              <a:rPr lang="en-US" sz="2400" i="1" dirty="0">
                <a:solidFill>
                  <a:srgbClr val="000000"/>
                </a:solidFill>
              </a:rPr>
              <a:t>“Are you sexually active?”</a:t>
            </a:r>
          </a:p>
          <a:p>
            <a:pPr marL="571500" lvl="0" indent="-342900">
              <a:lnSpc>
                <a:spcPct val="100000"/>
              </a:lnSpc>
              <a:spcBef>
                <a:spcPts val="600"/>
              </a:spcBef>
              <a:buClr>
                <a:srgbClr val="FFFFFF">
                  <a:lumMod val="75000"/>
                </a:srgbClr>
              </a:buClr>
              <a:buFont typeface="Arial" panose="020B0604020202020204" pitchFamily="34" charset="0"/>
              <a:buChar char="•"/>
            </a:pPr>
            <a:r>
              <a:rPr lang="en-US" sz="2400" i="0" dirty="0">
                <a:solidFill>
                  <a:srgbClr val="000000"/>
                </a:solidFill>
              </a:rPr>
              <a:t>I will give you and the resident a warning when there are only a few minutes remining of the encounter (e.g., 1 minute or 2 minutes left)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4</a:t>
            </a:fld>
            <a:endParaRPr lang="en-US"/>
          </a:p>
        </p:txBody>
      </p:sp>
    </p:spTree>
    <p:extLst>
      <p:ext uri="{BB962C8B-B14F-4D97-AF65-F5344CB8AC3E}">
        <p14:creationId xmlns:p14="http://schemas.microsoft.com/office/powerpoint/2010/main" val="676161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 10-15 minutes have passed, we will move into the feedback portion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rPr>
              <a:t>We will spend about 5-10 minutes total giving feedback to the resident</a:t>
            </a:r>
            <a:endParaRPr lang="en-US" dirty="0"/>
          </a:p>
          <a:p>
            <a:pPr marL="171450" indent="-171450">
              <a:buFont typeface="Arial" panose="020B0604020202020204" pitchFamily="34" charset="0"/>
              <a:buChar char="•"/>
            </a:pPr>
            <a:r>
              <a:rPr lang="en-US" dirty="0"/>
              <a:t>I will start providing feedback.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rPr>
              <a:t>While I am doing this, you will have some time to think about some feedback that you would like to give.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rPr>
              <a:t>Think about what the resident did well and what they could do differently next time.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rPr>
              <a:t>Note if the standardized patient will have a break between residents and if so, how long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rPr>
              <a:t>Note how many residents the patients will see total each day/session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rgbClr val="000000"/>
              </a:solidFill>
            </a:endParaRP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5</a:t>
            </a:fld>
            <a:endParaRPr lang="en-US"/>
          </a:p>
        </p:txBody>
      </p:sp>
    </p:spTree>
    <p:extLst>
      <p:ext uri="{BB962C8B-B14F-4D97-AF65-F5344CB8AC3E}">
        <p14:creationId xmlns:p14="http://schemas.microsoft.com/office/powerpoint/2010/main" val="2265992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are some helpful questions to get you thinking about what feedback you might want to give to the resident.</a:t>
            </a:r>
          </a:p>
          <a:p>
            <a:pPr marL="171450" indent="-171450">
              <a:buFont typeface="Arial" panose="020B0604020202020204" pitchFamily="34" charset="0"/>
              <a:buChar char="•"/>
            </a:pPr>
            <a:r>
              <a:rPr lang="en-US" dirty="0"/>
              <a:t>You can ask yourself the questions on the slide (go over each question on the slide)</a:t>
            </a:r>
          </a:p>
          <a:p>
            <a:pPr marL="171450" indent="-171450">
              <a:buFont typeface="Arial" panose="020B0604020202020204" pitchFamily="34" charset="0"/>
              <a:buChar char="•"/>
            </a:pPr>
            <a:r>
              <a:rPr lang="en-US" dirty="0"/>
              <a:t>You can take notes of points you want to make while I am giving my feedback, if that would be helpful for you</a:t>
            </a:r>
          </a:p>
          <a:p>
            <a:pPr marL="171450" indent="-171450">
              <a:buFont typeface="Arial" panose="020B0604020202020204" pitchFamily="34" charset="0"/>
              <a:buChar char="•"/>
            </a:pPr>
            <a:r>
              <a:rPr lang="en-US" dirty="0"/>
              <a:t>Don’t worry about commenting on every single thing the resident did, just pick a few of the things that stood out to you the most to comment on</a:t>
            </a:r>
          </a:p>
          <a:p>
            <a:pPr marL="171450" indent="-171450">
              <a:buFont typeface="Arial" panose="020B0604020202020204" pitchFamily="34" charset="0"/>
              <a:buChar char="•"/>
            </a:pPr>
            <a:r>
              <a:rPr lang="en-US" dirty="0"/>
              <a:t>We will go over each of these areas in a bit more detail in the next few slides to get you thinking about behaviors to notice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6</a:t>
            </a:fld>
            <a:endParaRPr lang="en-US"/>
          </a:p>
        </p:txBody>
      </p:sp>
    </p:spTree>
    <p:extLst>
      <p:ext uri="{BB962C8B-B14F-4D97-AF65-F5344CB8AC3E}">
        <p14:creationId xmlns:p14="http://schemas.microsoft.com/office/powerpoint/2010/main" val="1833592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5022D-D00D-DE8E-7B15-0AD86B25C5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2DC525-A6ED-8DE5-E0A8-19CB0B7D0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F2623-FD12-EC43-2E94-F6BFC38D7EF6}"/>
              </a:ext>
            </a:extLst>
          </p:cNvPr>
          <p:cNvSpPr>
            <a:spLocks noGrp="1"/>
          </p:cNvSpPr>
          <p:nvPr>
            <p:ph type="body" idx="1"/>
          </p:nvPr>
        </p:nvSpPr>
        <p:spPr/>
        <p:txBody>
          <a:bodyPr/>
          <a:lstStyle/>
          <a:p>
            <a:pPr marL="171450" indent="-171450">
              <a:buFont typeface="Arial" panose="020B0604020202020204" pitchFamily="34" charset="0"/>
              <a:buChar char="•"/>
            </a:pPr>
            <a:r>
              <a:rPr lang="en-US" dirty="0"/>
              <a:t>Reflect on whether the resident is treating you with courtesy and respect</a:t>
            </a:r>
          </a:p>
          <a:p>
            <a:pPr marL="171450" indent="-171450">
              <a:buFont typeface="Arial" panose="020B0604020202020204" pitchFamily="34" charset="0"/>
              <a:buChar char="•"/>
            </a:pPr>
            <a:r>
              <a:rPr lang="en-US" dirty="0"/>
              <a:t>They should not seem rushed</a:t>
            </a:r>
          </a:p>
          <a:p>
            <a:pPr marL="171450" indent="-171450">
              <a:buFont typeface="Arial" panose="020B0604020202020204" pitchFamily="34" charset="0"/>
              <a:buChar char="•"/>
            </a:pPr>
            <a:r>
              <a:rPr lang="en-US" dirty="0"/>
              <a:t>They should introduce themselves, and take the time to explain what they are doing and thinking</a:t>
            </a:r>
          </a:p>
          <a:p>
            <a:pPr marL="171450" indent="-171450">
              <a:buFont typeface="Arial" panose="020B0604020202020204" pitchFamily="34" charset="0"/>
              <a:buChar char="•"/>
            </a:pPr>
            <a:r>
              <a:rPr lang="en-US" dirty="0"/>
              <a:t>They should be sure all of your questions are answered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Reflect on what the resident did (or didn’t do) during the encounter to build rapport and a therapeutic relationship with you to show that they care about you as a patient</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54F2A0F-B60B-704F-8CCF-CB4D804AEAB5}"/>
              </a:ext>
            </a:extLst>
          </p:cNvPr>
          <p:cNvSpPr>
            <a:spLocks noGrp="1"/>
          </p:cNvSpPr>
          <p:nvPr>
            <p:ph type="sldNum" sz="quarter" idx="5"/>
          </p:nvPr>
        </p:nvSpPr>
        <p:spPr/>
        <p:txBody>
          <a:bodyPr/>
          <a:lstStyle/>
          <a:p>
            <a:fld id="{22B58C05-38F5-46EB-BECD-5394A7777BCD}" type="slidenum">
              <a:rPr lang="en-US" smtClean="0"/>
              <a:t>7</a:t>
            </a:fld>
            <a:endParaRPr lang="en-US"/>
          </a:p>
        </p:txBody>
      </p:sp>
    </p:spTree>
    <p:extLst>
      <p:ext uri="{BB962C8B-B14F-4D97-AF65-F5344CB8AC3E}">
        <p14:creationId xmlns:p14="http://schemas.microsoft.com/office/powerpoint/2010/main" val="1374991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BC394-47D9-2181-2FCC-E516768D9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0A564-FAF9-43FC-099C-C911A18F4F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912B4-A76C-E54C-B09A-7AD9E1AAAF0F}"/>
              </a:ext>
            </a:extLst>
          </p:cNvPr>
          <p:cNvSpPr>
            <a:spLocks noGrp="1"/>
          </p:cNvSpPr>
          <p:nvPr>
            <p:ph type="body" idx="1"/>
          </p:nvPr>
        </p:nvSpPr>
        <p:spPr/>
        <p:txBody>
          <a:bodyPr/>
          <a:lstStyle/>
          <a:p>
            <a:pPr marL="171450" indent="-171450">
              <a:buFont typeface="Arial" panose="020B0604020202020204" pitchFamily="34" charset="0"/>
              <a:buChar char="•"/>
            </a:pPr>
            <a:r>
              <a:rPr lang="en-US" dirty="0"/>
              <a:t>Think about whether the resident comes across professional and caring like a doctor should</a:t>
            </a:r>
          </a:p>
          <a:p>
            <a:pPr marL="171450" indent="-171450">
              <a:buFont typeface="Arial" panose="020B0604020202020204" pitchFamily="34" charset="0"/>
              <a:buChar char="•"/>
            </a:pPr>
            <a:r>
              <a:rPr lang="en-US" dirty="0"/>
              <a:t>They should look at you while you are talking to show they are paying attention to you (e.g., not looking at their phone or getting distracted)</a:t>
            </a:r>
          </a:p>
          <a:p>
            <a:pPr marL="171450" indent="-171450">
              <a:buFont typeface="Arial" panose="020B0604020202020204" pitchFamily="34" charset="0"/>
              <a:buChar char="•"/>
            </a:pPr>
            <a:r>
              <a:rPr lang="en-US" dirty="0"/>
              <a:t>They should talk at an appropriate pace – if they are talking too fast, it might be hard to follow what they are saying. If they are talking too slow, it might come across as condescending.</a:t>
            </a:r>
          </a:p>
          <a:p>
            <a:pPr marL="171450" indent="-171450">
              <a:buFont typeface="Arial" panose="020B0604020202020204" pitchFamily="34" charset="0"/>
              <a:buChar char="•"/>
            </a:pPr>
            <a:r>
              <a:rPr lang="en-US" dirty="0"/>
              <a:t>Sometimes residents feel uncomfortable sitting in silence waiting for you to respond. You might notice if they try to fill in that silence by restating or rephrasing their question. Or notice if they ask the question once and wait for you to take the time you need to respond. </a:t>
            </a:r>
          </a:p>
        </p:txBody>
      </p:sp>
      <p:sp>
        <p:nvSpPr>
          <p:cNvPr id="4" name="Slide Number Placeholder 3">
            <a:extLst>
              <a:ext uri="{FF2B5EF4-FFF2-40B4-BE49-F238E27FC236}">
                <a16:creationId xmlns:a16="http://schemas.microsoft.com/office/drawing/2014/main" id="{ECD07DB8-12B0-E92E-2E4A-1FB0B5CF3175}"/>
              </a:ext>
            </a:extLst>
          </p:cNvPr>
          <p:cNvSpPr>
            <a:spLocks noGrp="1"/>
          </p:cNvSpPr>
          <p:nvPr>
            <p:ph type="sldNum" sz="quarter" idx="5"/>
          </p:nvPr>
        </p:nvSpPr>
        <p:spPr/>
        <p:txBody>
          <a:bodyPr/>
          <a:lstStyle/>
          <a:p>
            <a:fld id="{22B58C05-38F5-46EB-BECD-5394A7777BCD}" type="slidenum">
              <a:rPr lang="en-US" smtClean="0"/>
              <a:t>8</a:t>
            </a:fld>
            <a:endParaRPr lang="en-US"/>
          </a:p>
        </p:txBody>
      </p:sp>
    </p:spTree>
    <p:extLst>
      <p:ext uri="{BB962C8B-B14F-4D97-AF65-F5344CB8AC3E}">
        <p14:creationId xmlns:p14="http://schemas.microsoft.com/office/powerpoint/2010/main" val="2307469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196BA-F11C-DDA4-FA71-411635544C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6CC9C-CC5C-037E-B144-C495105EB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F7FF6-50C4-A0FA-B75F-77181622C60A}"/>
              </a:ext>
            </a:extLst>
          </p:cNvPr>
          <p:cNvSpPr>
            <a:spLocks noGrp="1"/>
          </p:cNvSpPr>
          <p:nvPr>
            <p:ph type="body" idx="1"/>
          </p:nvPr>
        </p:nvSpPr>
        <p:spPr/>
        <p:txBody>
          <a:bodyPr/>
          <a:lstStyle/>
          <a:p>
            <a:pPr marL="171450" indent="-171450">
              <a:buFont typeface="Arial" panose="020B0604020202020204" pitchFamily="34" charset="0"/>
              <a:buChar char="•"/>
            </a:pPr>
            <a:r>
              <a:rPr lang="en-US" dirty="0"/>
              <a:t>Do you feel like they are really listening to you and hearing your concerns and taking those into consideration during the encounter?</a:t>
            </a:r>
          </a:p>
          <a:p>
            <a:pPr marL="171450" indent="-171450">
              <a:buFont typeface="Arial" panose="020B0604020202020204" pitchFamily="34" charset="0"/>
              <a:buChar char="•"/>
            </a:pPr>
            <a:r>
              <a:rPr lang="en-US" dirty="0"/>
              <a:t>They should let you say more than “yes” or “no” before moving on.</a:t>
            </a:r>
          </a:p>
          <a:p>
            <a:pPr marL="171450" indent="-171450">
              <a:buFont typeface="Arial" panose="020B0604020202020204" pitchFamily="34" charset="0"/>
              <a:buChar char="•"/>
            </a:pPr>
            <a:r>
              <a:rPr lang="en-US" dirty="0"/>
              <a:t>They should not interrupt you</a:t>
            </a:r>
          </a:p>
          <a:p>
            <a:pPr marL="171450" indent="-171450">
              <a:buFont typeface="Arial" panose="020B0604020202020204" pitchFamily="34" charset="0"/>
              <a:buChar char="•"/>
            </a:pPr>
            <a:r>
              <a:rPr lang="en-US" dirty="0"/>
              <a:t>After you say something, notice if the resident repeats back what you said in their own words to confirm that they heard you and understood you</a:t>
            </a:r>
          </a:p>
          <a:p>
            <a:pPr marL="171450" indent="-171450">
              <a:buFont typeface="Arial" panose="020B0604020202020204" pitchFamily="34" charset="0"/>
              <a:buChar char="•"/>
            </a:pPr>
            <a:r>
              <a:rPr lang="en-US" dirty="0"/>
              <a:t>Are they listening to or noticing your cues that might indicate you need more information before making a decision?</a:t>
            </a:r>
          </a:p>
        </p:txBody>
      </p:sp>
      <p:sp>
        <p:nvSpPr>
          <p:cNvPr id="4" name="Slide Number Placeholder 3">
            <a:extLst>
              <a:ext uri="{FF2B5EF4-FFF2-40B4-BE49-F238E27FC236}">
                <a16:creationId xmlns:a16="http://schemas.microsoft.com/office/drawing/2014/main" id="{03827C5B-3E90-D95F-6C0D-E8E758B0F2C1}"/>
              </a:ext>
            </a:extLst>
          </p:cNvPr>
          <p:cNvSpPr>
            <a:spLocks noGrp="1"/>
          </p:cNvSpPr>
          <p:nvPr>
            <p:ph type="sldNum" sz="quarter" idx="5"/>
          </p:nvPr>
        </p:nvSpPr>
        <p:spPr/>
        <p:txBody>
          <a:bodyPr/>
          <a:lstStyle/>
          <a:p>
            <a:fld id="{22B58C05-38F5-46EB-BECD-5394A7777BCD}" type="slidenum">
              <a:rPr lang="en-US" smtClean="0"/>
              <a:t>9</a:t>
            </a:fld>
            <a:endParaRPr lang="en-US"/>
          </a:p>
        </p:txBody>
      </p:sp>
    </p:spTree>
    <p:extLst>
      <p:ext uri="{BB962C8B-B14F-4D97-AF65-F5344CB8AC3E}">
        <p14:creationId xmlns:p14="http://schemas.microsoft.com/office/powerpoint/2010/main" val="2510730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CCC55-0AA2-0349-53CF-F96116352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4BD5E5-EF3A-4087-6159-5BB0D7B0B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54699F-8E42-4082-5DA6-FFF239A9CBB5}"/>
              </a:ext>
            </a:extLst>
          </p:cNvPr>
          <p:cNvSpPr>
            <a:spLocks noGrp="1"/>
          </p:cNvSpPr>
          <p:nvPr>
            <p:ph type="body" idx="1"/>
          </p:nvPr>
        </p:nvSpPr>
        <p:spPr/>
        <p:txBody>
          <a:bodyPr/>
          <a:lstStyle/>
          <a:p>
            <a:pPr marL="171450" indent="-171450">
              <a:buFont typeface="Arial" panose="020B0604020202020204" pitchFamily="34" charset="0"/>
              <a:buChar char="•"/>
            </a:pPr>
            <a:r>
              <a:rPr lang="en-US" dirty="0"/>
              <a:t>Does the resident pause after giving you information to check that you have understood?</a:t>
            </a:r>
          </a:p>
          <a:p>
            <a:pPr marL="171450" indent="-171450">
              <a:buFont typeface="Arial" panose="020B0604020202020204" pitchFamily="34" charset="0"/>
              <a:buChar char="•"/>
            </a:pPr>
            <a:r>
              <a:rPr lang="en-US" dirty="0"/>
              <a:t>They may use something called the “teach back technique” where they ask you to repeat back to them what you heard in your own words.</a:t>
            </a:r>
          </a:p>
          <a:p>
            <a:pPr marL="171450" indent="-171450">
              <a:buFont typeface="Arial" panose="020B0604020202020204" pitchFamily="34" charset="0"/>
              <a:buChar char="•"/>
            </a:pPr>
            <a:r>
              <a:rPr lang="en-US" dirty="0"/>
              <a:t>This makes sure you understood what they said and allows for a chance to check for misunderstandings or clarify confusion if needed</a:t>
            </a:r>
          </a:p>
          <a:p>
            <a:pPr marL="171450" indent="-171450">
              <a:buFont typeface="Arial" panose="020B0604020202020204" pitchFamily="34" charset="0"/>
              <a:buChar char="•"/>
            </a:pPr>
            <a:r>
              <a:rPr lang="en-US" dirty="0"/>
              <a:t>They should use words that are easy to understand but also should not talk down to you or assume you don’t understand what they’re saying.</a:t>
            </a:r>
          </a:p>
        </p:txBody>
      </p:sp>
      <p:sp>
        <p:nvSpPr>
          <p:cNvPr id="4" name="Slide Number Placeholder 3">
            <a:extLst>
              <a:ext uri="{FF2B5EF4-FFF2-40B4-BE49-F238E27FC236}">
                <a16:creationId xmlns:a16="http://schemas.microsoft.com/office/drawing/2014/main" id="{55A7446C-4A83-0456-6FD3-884BC9A1343A}"/>
              </a:ext>
            </a:extLst>
          </p:cNvPr>
          <p:cNvSpPr>
            <a:spLocks noGrp="1"/>
          </p:cNvSpPr>
          <p:nvPr>
            <p:ph type="sldNum" sz="quarter" idx="5"/>
          </p:nvPr>
        </p:nvSpPr>
        <p:spPr/>
        <p:txBody>
          <a:bodyPr/>
          <a:lstStyle/>
          <a:p>
            <a:fld id="{22B58C05-38F5-46EB-BECD-5394A7777BCD}" type="slidenum">
              <a:rPr lang="en-US" smtClean="0"/>
              <a:t>10</a:t>
            </a:fld>
            <a:endParaRPr lang="en-US"/>
          </a:p>
        </p:txBody>
      </p:sp>
    </p:spTree>
    <p:extLst>
      <p:ext uri="{BB962C8B-B14F-4D97-AF65-F5344CB8AC3E}">
        <p14:creationId xmlns:p14="http://schemas.microsoft.com/office/powerpoint/2010/main" val="807717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You will tell the resident how they did.</a:t>
            </a:r>
          </a:p>
          <a:p>
            <a:pPr marL="171450" indent="-171450">
              <a:buFont typeface="Arial" panose="020B0604020202020204" pitchFamily="34" charset="0"/>
              <a:buChar char="•"/>
            </a:pPr>
            <a:r>
              <a:rPr lang="en-US" dirty="0"/>
              <a:t>Tell them what they did well and what didn’t go so well.</a:t>
            </a:r>
          </a:p>
          <a:p>
            <a:pPr marL="171450" indent="-171450">
              <a:buFont typeface="Arial" panose="020B0604020202020204" pitchFamily="34" charset="0"/>
              <a:buChar char="•"/>
            </a:pPr>
            <a:r>
              <a:rPr lang="en-US" dirty="0"/>
              <a:t>Some ways to say what went well and what didn’t are:</a:t>
            </a:r>
          </a:p>
          <a:p>
            <a:pPr marL="628650" lvl="1" indent="-171450">
              <a:buFont typeface="Arial" panose="020B0604020202020204" pitchFamily="34" charset="0"/>
              <a:buChar char="•"/>
            </a:pPr>
            <a:r>
              <a:rPr lang="en-US" dirty="0"/>
              <a:t>When you ____ I felt ____.</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example, “When you paused to wait for me to respond, I felt like you really cared to hear what I had to say.”</a:t>
            </a:r>
          </a:p>
          <a:p>
            <a:pPr marL="1085850" lvl="2" indent="-171450">
              <a:buFont typeface="Arial" panose="020B0604020202020204" pitchFamily="34" charset="0"/>
              <a:buChar char="•"/>
            </a:pPr>
            <a:r>
              <a:rPr lang="en-US" dirty="0"/>
              <a:t>For example, “When you didn’t let me talk, I felt like you didn’t care.”</a:t>
            </a:r>
          </a:p>
          <a:p>
            <a:pPr marL="628650" lvl="1" indent="-171450">
              <a:buFont typeface="Arial" panose="020B0604020202020204" pitchFamily="34" charset="0"/>
              <a:buChar char="•"/>
            </a:pPr>
            <a:r>
              <a:rPr lang="en-US" dirty="0"/>
              <a:t>I wish you had ____. I would have ____.</a:t>
            </a:r>
          </a:p>
          <a:p>
            <a:pPr marL="1085850" lvl="2" indent="-171450">
              <a:buFont typeface="Arial" panose="020B0604020202020204" pitchFamily="34" charset="0"/>
              <a:buChar char="•"/>
            </a:pPr>
            <a:r>
              <a:rPr lang="en-US" dirty="0"/>
              <a:t>For example, “I wish you had talked slower. I would have understood you better.”</a:t>
            </a:r>
          </a:p>
        </p:txBody>
      </p:sp>
      <p:sp>
        <p:nvSpPr>
          <p:cNvPr id="4" name="Slide Number Placeholder 3"/>
          <p:cNvSpPr>
            <a:spLocks noGrp="1"/>
          </p:cNvSpPr>
          <p:nvPr>
            <p:ph type="sldNum" sz="quarter" idx="5"/>
          </p:nvPr>
        </p:nvSpPr>
        <p:spPr/>
        <p:txBody>
          <a:bodyPr/>
          <a:lstStyle/>
          <a:p>
            <a:fld id="{22B58C05-38F5-46EB-BECD-5394A7777BCD}" type="slidenum">
              <a:rPr lang="en-US" smtClean="0"/>
              <a:t>11</a:t>
            </a:fld>
            <a:endParaRPr lang="en-US"/>
          </a:p>
        </p:txBody>
      </p:sp>
    </p:spTree>
    <p:extLst>
      <p:ext uri="{BB962C8B-B14F-4D97-AF65-F5344CB8AC3E}">
        <p14:creationId xmlns:p14="http://schemas.microsoft.com/office/powerpoint/2010/main" val="1695793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It’s helpful for the residents to start out by saying what they did right before diving in to things you wish they did differently.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will help them be more receptive to your feedback.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want to build resident’s confidence in working with autistic adults, so it’s important to highlight things they are doing well and not just the bad.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Don’t worry about commenting on every single thing. Focus on a few things that stood out to you the most.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rPr>
              <a:t>Avoid comparing residents to each other. Don’t say “Another resident was better at this than you” to a resident.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rPr>
              <a:t>We want to treat each resident individually and give them the feedback they need to grow.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12</a:t>
            </a:fld>
            <a:endParaRPr lang="en-US"/>
          </a:p>
        </p:txBody>
      </p:sp>
    </p:spTree>
    <p:extLst>
      <p:ext uri="{BB962C8B-B14F-4D97-AF65-F5344CB8AC3E}">
        <p14:creationId xmlns:p14="http://schemas.microsoft.com/office/powerpoint/2010/main" val="2989361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What questions do you have for me about how this encounter will go?</a:t>
            </a:r>
          </a:p>
          <a:p>
            <a:pPr marL="171450" indent="-171450">
              <a:buFont typeface="Arial" panose="020B0604020202020204" pitchFamily="34" charset="0"/>
              <a:buChar char="•"/>
            </a:pPr>
            <a:r>
              <a:rPr lang="en-US" dirty="0"/>
              <a:t>Anticipate that the patients may have specific questions about the encounter cases or the logistics of </a:t>
            </a:r>
            <a:r>
              <a:rPr lang="en-US"/>
              <a:t>the encounters</a:t>
            </a:r>
            <a:endParaRPr lang="en-US" dirty="0"/>
          </a:p>
          <a:p>
            <a:pPr marL="171450" indent="-171450">
              <a:buFont typeface="Arial" panose="020B0604020202020204" pitchFamily="34" charset="0"/>
              <a:buChar char="•"/>
            </a:pPr>
            <a:r>
              <a:rPr lang="en-US" dirty="0"/>
              <a:t>You should have reviewed Appendix C. Facilitator guide – Standardized patient encounters prior to this presentation so you can answer questions that may arise</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13</a:t>
            </a:fld>
            <a:endParaRPr lang="en-US"/>
          </a:p>
        </p:txBody>
      </p:sp>
    </p:spTree>
    <p:extLst>
      <p:ext uri="{BB962C8B-B14F-4D97-AF65-F5344CB8AC3E}">
        <p14:creationId xmlns:p14="http://schemas.microsoft.com/office/powerpoint/2010/main" val="1660730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ray">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B7563A70-D23D-D7C3-314B-097E27A5202C}"/>
              </a:ext>
              <a:ext uri="{C183D7F6-B498-43B3-948B-1728B52AA6E4}">
                <adec:decorative xmlns:adec="http://schemas.microsoft.com/office/drawing/2017/decorative" val="1"/>
              </a:ext>
            </a:extLst>
          </p:cNvPr>
          <p:cNvSpPr/>
          <p:nvPr userDrawn="1"/>
        </p:nvSpPr>
        <p:spPr>
          <a:xfrm>
            <a:off x="0" y="1"/>
            <a:ext cx="12192000" cy="6147412"/>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2" name="Title 1">
            <a:extLst>
              <a:ext uri="{FF2B5EF4-FFF2-40B4-BE49-F238E27FC236}">
                <a16:creationId xmlns:a16="http://schemas.microsoft.com/office/drawing/2014/main" id="{7E9F839D-17A6-464E-BE22-E9B747DF33B1}"/>
              </a:ext>
            </a:extLst>
          </p:cNvPr>
          <p:cNvSpPr>
            <a:spLocks noGrp="1"/>
          </p:cNvSpPr>
          <p:nvPr>
            <p:ph type="ctrTitle" hasCustomPrompt="1"/>
          </p:nvPr>
        </p:nvSpPr>
        <p:spPr>
          <a:xfrm>
            <a:off x="1" y="1349829"/>
            <a:ext cx="12191998" cy="2124891"/>
          </a:xfrm>
          <a:noFill/>
        </p:spPr>
        <p:txBody>
          <a:bodyPr lIns="365760" anchor="b" anchorCtr="0">
            <a:normAutofit/>
          </a:bodyPr>
          <a:lstStyle>
            <a:lvl1pPr algn="l">
              <a:defRPr sz="5500"/>
            </a:lvl1pPr>
          </a:lstStyle>
          <a:p>
            <a:r>
              <a:rPr lang="en-US"/>
              <a:t>Click to edit master page title</a:t>
            </a:r>
          </a:p>
        </p:txBody>
      </p:sp>
      <p:sp>
        <p:nvSpPr>
          <p:cNvPr id="4" name="Text Placeholder 2">
            <a:extLst>
              <a:ext uri="{FF2B5EF4-FFF2-40B4-BE49-F238E27FC236}">
                <a16:creationId xmlns:a16="http://schemas.microsoft.com/office/drawing/2014/main" id="{999F202D-C0AE-BF9D-1D1B-6CAA26CEFC71}"/>
              </a:ext>
            </a:extLst>
          </p:cNvPr>
          <p:cNvSpPr>
            <a:spLocks noGrp="1"/>
          </p:cNvSpPr>
          <p:nvPr>
            <p:ph type="body" idx="1" hasCustomPrompt="1"/>
          </p:nvPr>
        </p:nvSpPr>
        <p:spPr>
          <a:xfrm>
            <a:off x="247973" y="3474720"/>
            <a:ext cx="11547152" cy="496976"/>
          </a:xfrm>
        </p:spPr>
        <p:txBody>
          <a:bodyPr>
            <a:normAutofit/>
          </a:bodyPr>
          <a:lstStyle>
            <a:lvl1pPr marL="0" indent="0">
              <a:buNone/>
              <a:defRPr sz="2400" b="0" i="0">
                <a:solidFill>
                  <a:srgbClr val="212325"/>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Tree>
    <p:extLst>
      <p:ext uri="{BB962C8B-B14F-4D97-AF65-F5344CB8AC3E}">
        <p14:creationId xmlns:p14="http://schemas.microsoft.com/office/powerpoint/2010/main" val="2614813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F839D-17A6-464E-BE22-E9B747DF33B1}"/>
              </a:ext>
            </a:extLst>
          </p:cNvPr>
          <p:cNvSpPr>
            <a:spLocks noGrp="1"/>
          </p:cNvSpPr>
          <p:nvPr>
            <p:ph type="ctrTitle" hasCustomPrompt="1"/>
          </p:nvPr>
        </p:nvSpPr>
        <p:spPr>
          <a:xfrm>
            <a:off x="0" y="1349829"/>
            <a:ext cx="12191999" cy="2124891"/>
          </a:xfrm>
          <a:noFill/>
        </p:spPr>
        <p:txBody>
          <a:bodyPr lIns="365760" anchor="b" anchorCtr="0">
            <a:normAutofit/>
          </a:bodyPr>
          <a:lstStyle>
            <a:lvl1pPr algn="l">
              <a:defRPr sz="5500"/>
            </a:lvl1pPr>
          </a:lstStyle>
          <a:p>
            <a:r>
              <a:rPr lang="en-US"/>
              <a:t>Click to edit master page title</a:t>
            </a:r>
          </a:p>
        </p:txBody>
      </p:sp>
      <p:sp>
        <p:nvSpPr>
          <p:cNvPr id="3" name="Text Placeholder 2">
            <a:extLst>
              <a:ext uri="{FF2B5EF4-FFF2-40B4-BE49-F238E27FC236}">
                <a16:creationId xmlns:a16="http://schemas.microsoft.com/office/drawing/2014/main" id="{FDDA1891-4F18-21D3-C42B-C393E26C9248}"/>
              </a:ext>
            </a:extLst>
          </p:cNvPr>
          <p:cNvSpPr>
            <a:spLocks noGrp="1"/>
          </p:cNvSpPr>
          <p:nvPr>
            <p:ph type="body" idx="1" hasCustomPrompt="1"/>
          </p:nvPr>
        </p:nvSpPr>
        <p:spPr>
          <a:xfrm>
            <a:off x="247973" y="3474720"/>
            <a:ext cx="11547152" cy="496976"/>
          </a:xfrm>
        </p:spPr>
        <p:txBody>
          <a:bodyPr>
            <a:normAutofit/>
          </a:bodyPr>
          <a:lstStyle>
            <a:lvl1pPr marL="0" indent="0">
              <a:buNone/>
              <a:defRPr sz="2400" b="0" i="0">
                <a:solidFill>
                  <a:srgbClr val="212325"/>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4" name="Rectangle 3">
            <a:extLst>
              <a:ext uri="{FF2B5EF4-FFF2-40B4-BE49-F238E27FC236}">
                <a16:creationId xmlns:a16="http://schemas.microsoft.com/office/drawing/2014/main" id="{9D5697A2-8DD1-E0BA-E41D-1D713CECE37C}"/>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87708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F839D-17A6-464E-BE22-E9B747DF33B1}"/>
              </a:ext>
            </a:extLst>
          </p:cNvPr>
          <p:cNvSpPr>
            <a:spLocks noGrp="1"/>
          </p:cNvSpPr>
          <p:nvPr>
            <p:ph type="ctrTitle" hasCustomPrompt="1"/>
          </p:nvPr>
        </p:nvSpPr>
        <p:spPr>
          <a:xfrm>
            <a:off x="1" y="4362996"/>
            <a:ext cx="12191998" cy="1066800"/>
          </a:xfrm>
          <a:noFill/>
        </p:spPr>
        <p:txBody>
          <a:bodyPr lIns="365760" anchor="b" anchorCtr="0">
            <a:normAutofit/>
          </a:bodyPr>
          <a:lstStyle>
            <a:lvl1pPr algn="l">
              <a:defRPr sz="5500"/>
            </a:lvl1pPr>
          </a:lstStyle>
          <a:p>
            <a:r>
              <a:rPr lang="en-US"/>
              <a:t>Click to edit master page title</a:t>
            </a:r>
          </a:p>
        </p:txBody>
      </p:sp>
      <p:sp>
        <p:nvSpPr>
          <p:cNvPr id="4" name="Text Placeholder 2">
            <a:extLst>
              <a:ext uri="{FF2B5EF4-FFF2-40B4-BE49-F238E27FC236}">
                <a16:creationId xmlns:a16="http://schemas.microsoft.com/office/drawing/2014/main" id="{999F202D-C0AE-BF9D-1D1B-6CAA26CEFC71}"/>
              </a:ext>
            </a:extLst>
          </p:cNvPr>
          <p:cNvSpPr>
            <a:spLocks noGrp="1"/>
          </p:cNvSpPr>
          <p:nvPr>
            <p:ph type="body" idx="1" hasCustomPrompt="1"/>
          </p:nvPr>
        </p:nvSpPr>
        <p:spPr>
          <a:xfrm>
            <a:off x="320040" y="5394960"/>
            <a:ext cx="11475085" cy="496976"/>
          </a:xfrm>
        </p:spPr>
        <p:txBody>
          <a:bodyPr>
            <a:normAutofit/>
          </a:bodyPr>
          <a:lstStyle>
            <a:lvl1pPr marL="0" indent="0">
              <a:buNone/>
              <a:defRPr sz="2400" b="0" i="0">
                <a:solidFill>
                  <a:srgbClr val="212325"/>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8" name="Picture Placeholder 4">
            <a:extLst>
              <a:ext uri="{FF2B5EF4-FFF2-40B4-BE49-F238E27FC236}">
                <a16:creationId xmlns:a16="http://schemas.microsoft.com/office/drawing/2014/main" id="{16CC2C9D-C02A-BAE3-2704-C31FEC3DB5A0}"/>
              </a:ext>
            </a:extLst>
          </p:cNvPr>
          <p:cNvSpPr>
            <a:spLocks noGrp="1"/>
          </p:cNvSpPr>
          <p:nvPr>
            <p:ph type="pic" sz="quarter" idx="14" hasCustomPrompt="1"/>
          </p:nvPr>
        </p:nvSpPr>
        <p:spPr>
          <a:xfrm>
            <a:off x="0" y="0"/>
            <a:ext cx="12191998" cy="4297680"/>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3" name="Rectangle 2">
            <a:extLst>
              <a:ext uri="{FF2B5EF4-FFF2-40B4-BE49-F238E27FC236}">
                <a16:creationId xmlns:a16="http://schemas.microsoft.com/office/drawing/2014/main" id="{6541769A-2D40-2DCC-6137-410904826FFE}"/>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65180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Slide Dark Gr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rgbClr val="3F44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1632857"/>
            <a:ext cx="10515600" cy="1796143"/>
          </a:xfrm>
        </p:spPr>
        <p:txBody>
          <a:bodyPr anchor="b" anchorCtr="0">
            <a:normAutofit/>
          </a:bodyPr>
          <a:lstStyle>
            <a:lvl1pPr>
              <a:defRPr sz="5500">
                <a:solidFill>
                  <a:schemeClr val="bg1"/>
                </a:solidFill>
              </a:defRPr>
            </a:lvl1pPr>
          </a:lstStyle>
          <a:p>
            <a:r>
              <a:rPr lang="en-US"/>
              <a:t>Click to edit master page title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D2D4162B-1B96-EFB6-C557-97FD199A2949}"/>
              </a:ext>
            </a:extLst>
          </p:cNvPr>
          <p:cNvSpPr/>
          <p:nvPr userDrawn="1"/>
        </p:nvSpPr>
        <p:spPr>
          <a:xfrm>
            <a:off x="167055" y="6221000"/>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6531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Slide Light Gray">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1632857"/>
            <a:ext cx="10515600" cy="1796143"/>
          </a:xfrm>
        </p:spPr>
        <p:txBody>
          <a:bodyPr anchor="b" anchorCtr="0">
            <a:normAutofit/>
          </a:bodyPr>
          <a:lstStyle>
            <a:lvl1pPr>
              <a:defRPr sz="5500">
                <a:solidFill>
                  <a:schemeClr val="tx1"/>
                </a:solidFill>
              </a:defRPr>
            </a:lvl1pPr>
          </a:lstStyle>
          <a:p>
            <a:r>
              <a:rPr lang="en-US"/>
              <a:t>Click to edit master page title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2D6FA622-EB37-EB27-2776-59E0808C3243}"/>
              </a:ext>
            </a:extLst>
          </p:cNvPr>
          <p:cNvSpPr/>
          <p:nvPr userDrawn="1"/>
        </p:nvSpPr>
        <p:spPr>
          <a:xfrm>
            <a:off x="158262" y="6177093"/>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64700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Slide Scarle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1632857"/>
            <a:ext cx="10515600" cy="1796143"/>
          </a:xfrm>
        </p:spPr>
        <p:txBody>
          <a:bodyPr anchor="b" anchorCtr="0">
            <a:normAutofit/>
          </a:bodyPr>
          <a:lstStyle>
            <a:lvl1pPr>
              <a:defRPr sz="5500">
                <a:solidFill>
                  <a:schemeClr val="bg1"/>
                </a:solidFill>
              </a:defRPr>
            </a:lvl1pPr>
          </a:lstStyle>
          <a:p>
            <a:r>
              <a:rPr lang="en-US"/>
              <a:t>Click to edit master page title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2BD9BE49-2BD8-710B-4361-FF4C3106A717}"/>
              </a:ext>
            </a:extLst>
          </p:cNvPr>
          <p:cNvSpPr/>
          <p:nvPr userDrawn="1"/>
        </p:nvSpPr>
        <p:spPr>
          <a:xfrm>
            <a:off x="158262" y="6175920"/>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3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Text 1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0" name="Title 1">
            <a:extLst>
              <a:ext uri="{FF2B5EF4-FFF2-40B4-BE49-F238E27FC236}">
                <a16:creationId xmlns:a16="http://schemas.microsoft.com/office/drawing/2014/main" id="{8555A3A3-AC3C-EC5C-5238-EE7CBAE0B869}"/>
              </a:ext>
            </a:extLst>
          </p:cNvPr>
          <p:cNvSpPr>
            <a:spLocks noGrp="1"/>
          </p:cNvSpPr>
          <p:nvPr>
            <p:ph type="title" hasCustomPrompt="1"/>
          </p:nvPr>
        </p:nvSpPr>
        <p:spPr>
          <a:xfrm>
            <a:off x="396873" y="898954"/>
            <a:ext cx="11398253" cy="838854"/>
          </a:xfrm>
        </p:spPr>
        <p:txBody>
          <a:bodyPr anchor="t"/>
          <a:lstStyle/>
          <a:p>
            <a:r>
              <a:rPr lang="en-US"/>
              <a:t>Click to edit master page title</a:t>
            </a:r>
          </a:p>
        </p:txBody>
      </p:sp>
      <p:sp>
        <p:nvSpPr>
          <p:cNvPr id="11" name="Text Placeholder 4">
            <a:extLst>
              <a:ext uri="{FF2B5EF4-FFF2-40B4-BE49-F238E27FC236}">
                <a16:creationId xmlns:a16="http://schemas.microsoft.com/office/drawing/2014/main" id="{AD145B43-FC71-CFED-BAD0-9399BDDCE1ED}"/>
              </a:ext>
            </a:extLst>
          </p:cNvPr>
          <p:cNvSpPr>
            <a:spLocks noGrp="1"/>
          </p:cNvSpPr>
          <p:nvPr>
            <p:ph type="body" sz="quarter" idx="29" hasCustomPrompt="1"/>
          </p:nvPr>
        </p:nvSpPr>
        <p:spPr>
          <a:xfrm>
            <a:off x="396429" y="576942"/>
            <a:ext cx="11398254" cy="224040"/>
          </a:xfrm>
        </p:spPr>
        <p:txBody>
          <a:bodyPr anchor="t">
            <a:normAutofit/>
          </a:bodyPr>
          <a:lstStyle>
            <a:lvl1pPr marL="0" indent="0" algn="l">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396873" y="2074421"/>
            <a:ext cx="11398254" cy="4015454"/>
          </a:xfrm>
        </p:spPr>
        <p:txBody>
          <a:bodyPr/>
          <a:lstStyle>
            <a:lvl1pPr marL="0" indent="0">
              <a:buClr>
                <a:srgbClr val="C00000"/>
              </a:buClr>
              <a:buSzPct val="110000"/>
              <a:buNone/>
              <a:defRPr/>
            </a:lvl1pPr>
            <a:lvl2pPr marL="685800" indent="-228600">
              <a:buClr>
                <a:srgbClr val="C00000"/>
              </a:buClr>
              <a:buSzPct val="110000"/>
              <a:buFont typeface="Arial" panose="020B0604020202020204" pitchFamily="34" charset="0"/>
              <a:buChar char="•"/>
              <a:defRPr/>
            </a:lvl2pPr>
            <a:lvl3pPr marL="1143000" indent="-228600">
              <a:buClr>
                <a:srgbClr val="C00000"/>
              </a:buClr>
              <a:buSzPct val="90000"/>
              <a:buFont typeface="Courier New" panose="02070309020205020404" pitchFamily="49" charset="0"/>
              <a:buChar char="o"/>
              <a:defRPr/>
            </a:lvl3pPr>
          </a:lstStyle>
          <a:p>
            <a:pPr lvl="0"/>
            <a:r>
              <a:rPr lang="en-US"/>
              <a:t>Click to edit first level copy</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187FC905-4C9D-05C2-0C6A-9997A250F69E}"/>
              </a:ext>
            </a:extLst>
          </p:cNvPr>
          <p:cNvSpPr/>
          <p:nvPr userDrawn="1"/>
        </p:nvSpPr>
        <p:spPr>
          <a:xfrm>
            <a:off x="167054" y="6177093"/>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4504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Text 3 Colum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2" name="Title 1">
            <a:extLst>
              <a:ext uri="{FF2B5EF4-FFF2-40B4-BE49-F238E27FC236}">
                <a16:creationId xmlns:a16="http://schemas.microsoft.com/office/drawing/2014/main" id="{B338790D-1034-D042-D3C2-3BF8915C995A}"/>
              </a:ext>
            </a:extLst>
          </p:cNvPr>
          <p:cNvSpPr>
            <a:spLocks noGrp="1"/>
          </p:cNvSpPr>
          <p:nvPr>
            <p:ph type="title" hasCustomPrompt="1"/>
          </p:nvPr>
        </p:nvSpPr>
        <p:spPr>
          <a:xfrm>
            <a:off x="396873" y="898954"/>
            <a:ext cx="11398253" cy="838854"/>
          </a:xfrm>
        </p:spPr>
        <p:txBody>
          <a:bodyPr anchor="t"/>
          <a:lstStyle/>
          <a:p>
            <a:r>
              <a:rPr lang="en-US"/>
              <a:t>Click to edit master page title</a:t>
            </a:r>
          </a:p>
        </p:txBody>
      </p:sp>
      <p:sp>
        <p:nvSpPr>
          <p:cNvPr id="13" name="Text Placeholder 4">
            <a:extLst>
              <a:ext uri="{FF2B5EF4-FFF2-40B4-BE49-F238E27FC236}">
                <a16:creationId xmlns:a16="http://schemas.microsoft.com/office/drawing/2014/main" id="{89F7AB1A-7858-0364-53A6-E5039FF0E0CD}"/>
              </a:ext>
            </a:extLst>
          </p:cNvPr>
          <p:cNvSpPr>
            <a:spLocks noGrp="1"/>
          </p:cNvSpPr>
          <p:nvPr>
            <p:ph type="body" sz="quarter" idx="29" hasCustomPrompt="1"/>
          </p:nvPr>
        </p:nvSpPr>
        <p:spPr>
          <a:xfrm>
            <a:off x="396429" y="576942"/>
            <a:ext cx="11398254" cy="224040"/>
          </a:xfrm>
        </p:spPr>
        <p:txBody>
          <a:bodyPr anchor="t">
            <a:normAutofit/>
          </a:bodyPr>
          <a:lstStyle>
            <a:lvl1pPr marL="0" indent="0" algn="l">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3" name="Text Placeholder 2">
            <a:extLst>
              <a:ext uri="{FF2B5EF4-FFF2-40B4-BE49-F238E27FC236}">
                <a16:creationId xmlns:a16="http://schemas.microsoft.com/office/drawing/2014/main" id="{DD110778-4DA8-45B3-97ED-ECBE5C60858E}"/>
              </a:ext>
            </a:extLst>
          </p:cNvPr>
          <p:cNvSpPr>
            <a:spLocks noGrp="1"/>
          </p:cNvSpPr>
          <p:nvPr>
            <p:ph type="body" idx="1" hasCustomPrompt="1"/>
          </p:nvPr>
        </p:nvSpPr>
        <p:spPr>
          <a:xfrm>
            <a:off x="839788"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839788"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a:t>Click to edit first level copy</a:t>
            </a:r>
          </a:p>
          <a:p>
            <a:pPr lvl="1"/>
            <a:r>
              <a:rPr lang="en-US"/>
              <a:t>Second level</a:t>
            </a:r>
          </a:p>
          <a:p>
            <a:pPr lvl="2"/>
            <a:r>
              <a:rPr lang="en-US"/>
              <a:t>Third level</a:t>
            </a:r>
          </a:p>
        </p:txBody>
      </p:sp>
      <p:cxnSp>
        <p:nvCxnSpPr>
          <p:cNvPr id="14" name="Straight Connector 13">
            <a:extLst>
              <a:ext uri="{FF2B5EF4-FFF2-40B4-BE49-F238E27FC236}">
                <a16:creationId xmlns:a16="http://schemas.microsoft.com/office/drawing/2014/main" id="{6240F89D-2F52-4A06-A26B-F81A4CCA049C}"/>
              </a:ext>
              <a:ext uri="{C183D7F6-B498-43B3-948B-1728B52AA6E4}">
                <adec:decorative xmlns:adec="http://schemas.microsoft.com/office/drawing/2017/decorative" val="1"/>
              </a:ext>
            </a:extLst>
          </p:cNvPr>
          <p:cNvCxnSpPr>
            <a:cxnSpLocks/>
          </p:cNvCxnSpPr>
          <p:nvPr userDrawn="1"/>
        </p:nvCxnSpPr>
        <p:spPr>
          <a:xfrm flipV="1">
            <a:off x="4246764" y="2290570"/>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A891D34A-06A7-6398-2C15-8309625A99B2}"/>
              </a:ext>
            </a:extLst>
          </p:cNvPr>
          <p:cNvSpPr>
            <a:spLocks noGrp="1"/>
          </p:cNvSpPr>
          <p:nvPr>
            <p:ph type="body" idx="13" hasCustomPrompt="1"/>
          </p:nvPr>
        </p:nvSpPr>
        <p:spPr>
          <a:xfrm>
            <a:off x="4474028"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0" name="Content Placeholder 3">
            <a:extLst>
              <a:ext uri="{FF2B5EF4-FFF2-40B4-BE49-F238E27FC236}">
                <a16:creationId xmlns:a16="http://schemas.microsoft.com/office/drawing/2014/main" id="{14F904E5-9900-1D9E-FED4-2AA7BBADCA7F}"/>
              </a:ext>
            </a:extLst>
          </p:cNvPr>
          <p:cNvSpPr>
            <a:spLocks noGrp="1"/>
          </p:cNvSpPr>
          <p:nvPr>
            <p:ph sz="half" idx="18" hasCustomPrompt="1"/>
          </p:nvPr>
        </p:nvSpPr>
        <p:spPr>
          <a:xfrm>
            <a:off x="4452256"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a:t>Click to edit first level copy</a:t>
            </a:r>
          </a:p>
          <a:p>
            <a:pPr lvl="1"/>
            <a:r>
              <a:rPr lang="en-US"/>
              <a:t>Second level</a:t>
            </a:r>
          </a:p>
          <a:p>
            <a:pPr lvl="2"/>
            <a:r>
              <a:rPr lang="en-US"/>
              <a:t>Third level</a:t>
            </a:r>
          </a:p>
        </p:txBody>
      </p:sp>
      <p:cxnSp>
        <p:nvCxnSpPr>
          <p:cNvPr id="15" name="Straight Connector 14">
            <a:extLst>
              <a:ext uri="{FF2B5EF4-FFF2-40B4-BE49-F238E27FC236}">
                <a16:creationId xmlns:a16="http://schemas.microsoft.com/office/drawing/2014/main" id="{46615C9D-EE6C-4B25-8C7B-BD41495EDEDC}"/>
              </a:ext>
              <a:ext uri="{C183D7F6-B498-43B3-948B-1728B52AA6E4}">
                <adec:decorative xmlns:adec="http://schemas.microsoft.com/office/drawing/2017/decorative" val="1"/>
              </a:ext>
            </a:extLst>
          </p:cNvPr>
          <p:cNvCxnSpPr>
            <a:cxnSpLocks/>
          </p:cNvCxnSpPr>
          <p:nvPr userDrawn="1"/>
        </p:nvCxnSpPr>
        <p:spPr>
          <a:xfrm flipV="1">
            <a:off x="7915362" y="2290570"/>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A8E4D3FC-41C9-D578-F008-6630E7FFA4E6}"/>
              </a:ext>
            </a:extLst>
          </p:cNvPr>
          <p:cNvSpPr>
            <a:spLocks noGrp="1"/>
          </p:cNvSpPr>
          <p:nvPr>
            <p:ph type="body" idx="15" hasCustomPrompt="1"/>
          </p:nvPr>
        </p:nvSpPr>
        <p:spPr>
          <a:xfrm>
            <a:off x="8153400"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1" name="Content Placeholder 3">
            <a:extLst>
              <a:ext uri="{FF2B5EF4-FFF2-40B4-BE49-F238E27FC236}">
                <a16:creationId xmlns:a16="http://schemas.microsoft.com/office/drawing/2014/main" id="{9C53F21D-CA93-9B93-4A6E-8255D9511D03}"/>
              </a:ext>
            </a:extLst>
          </p:cNvPr>
          <p:cNvSpPr>
            <a:spLocks noGrp="1"/>
          </p:cNvSpPr>
          <p:nvPr>
            <p:ph sz="half" idx="19" hasCustomPrompt="1"/>
          </p:nvPr>
        </p:nvSpPr>
        <p:spPr>
          <a:xfrm>
            <a:off x="8142514"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5" name="Rectangle 4">
            <a:extLst>
              <a:ext uri="{FF2B5EF4-FFF2-40B4-BE49-F238E27FC236}">
                <a16:creationId xmlns:a16="http://schemas.microsoft.com/office/drawing/2014/main" id="{F6C6ED42-9BF5-3C4C-9C34-2AF029933407}"/>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82837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ext with Statist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5" name="Title 1">
            <a:extLst>
              <a:ext uri="{FF2B5EF4-FFF2-40B4-BE49-F238E27FC236}">
                <a16:creationId xmlns:a16="http://schemas.microsoft.com/office/drawing/2014/main" id="{784EC54A-1238-054A-B123-4E089148A05A}"/>
              </a:ext>
            </a:extLst>
          </p:cNvPr>
          <p:cNvSpPr>
            <a:spLocks noGrp="1"/>
          </p:cNvSpPr>
          <p:nvPr>
            <p:ph type="title" hasCustomPrompt="1"/>
          </p:nvPr>
        </p:nvSpPr>
        <p:spPr>
          <a:xfrm>
            <a:off x="396873" y="898954"/>
            <a:ext cx="11398253" cy="838854"/>
          </a:xfrm>
        </p:spPr>
        <p:txBody>
          <a:bodyPr anchor="t"/>
          <a:lstStyle/>
          <a:p>
            <a:r>
              <a:rPr lang="en-US"/>
              <a:t>Click to edit master page title</a:t>
            </a:r>
          </a:p>
        </p:txBody>
      </p:sp>
      <p:sp>
        <p:nvSpPr>
          <p:cNvPr id="2" name="Text Placeholder 4">
            <a:extLst>
              <a:ext uri="{FF2B5EF4-FFF2-40B4-BE49-F238E27FC236}">
                <a16:creationId xmlns:a16="http://schemas.microsoft.com/office/drawing/2014/main" id="{368B3D21-7A3E-9FD3-2561-1B65C1C3E8F4}"/>
              </a:ext>
            </a:extLst>
          </p:cNvPr>
          <p:cNvSpPr>
            <a:spLocks noGrp="1"/>
          </p:cNvSpPr>
          <p:nvPr>
            <p:ph type="body" sz="quarter" idx="29" hasCustomPrompt="1"/>
          </p:nvPr>
        </p:nvSpPr>
        <p:spPr>
          <a:xfrm>
            <a:off x="396429" y="576942"/>
            <a:ext cx="11398254" cy="224040"/>
          </a:xfrm>
        </p:spPr>
        <p:txBody>
          <a:bodyPr anchor="t">
            <a:normAutofit/>
          </a:bodyPr>
          <a:lstStyle>
            <a:lvl1pPr marL="0" indent="0" algn="l">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8" name="Text Placeholder 7">
            <a:extLst>
              <a:ext uri="{FF2B5EF4-FFF2-40B4-BE49-F238E27FC236}">
                <a16:creationId xmlns:a16="http://schemas.microsoft.com/office/drawing/2014/main" id="{95C1AF12-65D7-4CCC-B876-272178DEF7BB}"/>
              </a:ext>
            </a:extLst>
          </p:cNvPr>
          <p:cNvSpPr>
            <a:spLocks noGrp="1"/>
          </p:cNvSpPr>
          <p:nvPr>
            <p:ph type="body" sz="quarter" idx="13" hasCustomPrompt="1"/>
          </p:nvPr>
        </p:nvSpPr>
        <p:spPr>
          <a:xfrm>
            <a:off x="815975" y="2936138"/>
            <a:ext cx="3200400" cy="710573"/>
          </a:xfrm>
        </p:spPr>
        <p:txBody>
          <a:bodyPr anchor="ctr" anchorCtr="0">
            <a:noAutofit/>
          </a:bodyPr>
          <a:lstStyle>
            <a:lvl1pPr marL="0" indent="0" algn="ctr">
              <a:buNone/>
              <a:defRPr sz="7500" b="1" i="0">
                <a:solidFill>
                  <a:schemeClr val="accent1"/>
                </a:solidFill>
                <a:latin typeface="Buckeye Sans 2 Black" pitchFamily="2" charset="77"/>
              </a:defRPr>
            </a:lvl1pPr>
          </a:lstStyle>
          <a:p>
            <a:pPr lvl="0"/>
            <a:r>
              <a:rPr lang="en-US"/>
              <a:t>00</a:t>
            </a:r>
          </a:p>
        </p:txBody>
      </p:sp>
      <p:sp>
        <p:nvSpPr>
          <p:cNvPr id="12" name="Text Placeholder 4">
            <a:extLst>
              <a:ext uri="{FF2B5EF4-FFF2-40B4-BE49-F238E27FC236}">
                <a16:creationId xmlns:a16="http://schemas.microsoft.com/office/drawing/2014/main" id="{A31E8251-4870-40ED-8F84-F3F4065F8BED}"/>
              </a:ext>
            </a:extLst>
          </p:cNvPr>
          <p:cNvSpPr>
            <a:spLocks noGrp="1"/>
          </p:cNvSpPr>
          <p:nvPr>
            <p:ph type="body" sz="quarter" idx="21" hasCustomPrompt="1"/>
          </p:nvPr>
        </p:nvSpPr>
        <p:spPr>
          <a:xfrm>
            <a:off x="815983" y="3744683"/>
            <a:ext cx="3200400" cy="598641"/>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br>
              <a:rPr lang="en-US"/>
            </a:br>
            <a:r>
              <a:rPr lang="en-US"/>
              <a:t>Subhead</a:t>
            </a:r>
          </a:p>
        </p:txBody>
      </p:sp>
      <p:sp>
        <p:nvSpPr>
          <p:cNvPr id="13" name="Content Placeholder 3">
            <a:extLst>
              <a:ext uri="{FF2B5EF4-FFF2-40B4-BE49-F238E27FC236}">
                <a16:creationId xmlns:a16="http://schemas.microsoft.com/office/drawing/2014/main" id="{C921F103-A52D-4BF8-A426-261D45BC06E9}"/>
              </a:ext>
            </a:extLst>
          </p:cNvPr>
          <p:cNvSpPr>
            <a:spLocks noGrp="1"/>
          </p:cNvSpPr>
          <p:nvPr>
            <p:ph sz="half" idx="22" hasCustomPrompt="1"/>
          </p:nvPr>
        </p:nvSpPr>
        <p:spPr>
          <a:xfrm>
            <a:off x="815976"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b="0" i="0">
                <a:latin typeface="Buckeye Sans 2" pitchFamily="2" charset="77"/>
              </a:defRPr>
            </a:lvl5pPr>
          </a:lstStyle>
          <a:p>
            <a:pPr lvl="0"/>
            <a:r>
              <a:rPr lang="en-US"/>
              <a:t>Click to edit supplemental copy</a:t>
            </a:r>
          </a:p>
          <a:p>
            <a:pPr lvl="4"/>
            <a:endParaRPr lang="en-US"/>
          </a:p>
        </p:txBody>
      </p:sp>
      <p:sp>
        <p:nvSpPr>
          <p:cNvPr id="3" name="Text Placeholder 4">
            <a:extLst>
              <a:ext uri="{FF2B5EF4-FFF2-40B4-BE49-F238E27FC236}">
                <a16:creationId xmlns:a16="http://schemas.microsoft.com/office/drawing/2014/main" id="{EB0FA1DA-3E46-56DA-3A0F-C2F4894C2D4E}"/>
              </a:ext>
            </a:extLst>
          </p:cNvPr>
          <p:cNvSpPr>
            <a:spLocks noGrp="1"/>
          </p:cNvSpPr>
          <p:nvPr>
            <p:ph type="body" sz="quarter" idx="30" hasCustomPrompt="1"/>
          </p:nvPr>
        </p:nvSpPr>
        <p:spPr>
          <a:xfrm>
            <a:off x="815975" y="5719560"/>
            <a:ext cx="3200400" cy="239486"/>
          </a:xfrm>
        </p:spPr>
        <p:txBody>
          <a:bodyPr anchor="t">
            <a:normAutofit/>
          </a:bodyPr>
          <a:lstStyle>
            <a:lvl1pPr marL="0" indent="0" algn="ctr">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CITATION (OPTIONAL) </a:t>
            </a:r>
          </a:p>
        </p:txBody>
      </p:sp>
      <p:sp>
        <p:nvSpPr>
          <p:cNvPr id="17" name="Text Placeholder 7">
            <a:extLst>
              <a:ext uri="{FF2B5EF4-FFF2-40B4-BE49-F238E27FC236}">
                <a16:creationId xmlns:a16="http://schemas.microsoft.com/office/drawing/2014/main" id="{47B445D7-04D9-4518-A91A-395D959AA54D}"/>
              </a:ext>
            </a:extLst>
          </p:cNvPr>
          <p:cNvSpPr>
            <a:spLocks noGrp="1"/>
          </p:cNvSpPr>
          <p:nvPr>
            <p:ph type="body" sz="quarter" idx="23" hasCustomPrompt="1"/>
          </p:nvPr>
        </p:nvSpPr>
        <p:spPr>
          <a:xfrm>
            <a:off x="4362024" y="2936138"/>
            <a:ext cx="3200400" cy="710573"/>
          </a:xfrm>
        </p:spPr>
        <p:txBody>
          <a:bodyPr anchor="ctr" anchorCtr="0">
            <a:noAutofit/>
          </a:bodyPr>
          <a:lstStyle>
            <a:lvl1pPr marL="0" indent="0" algn="ctr">
              <a:buNone/>
              <a:defRPr sz="7500" b="1" i="0">
                <a:solidFill>
                  <a:schemeClr val="accent1"/>
                </a:solidFill>
                <a:latin typeface="Buckeye Sans 2 Black" pitchFamily="2" charset="77"/>
              </a:defRPr>
            </a:lvl1pPr>
          </a:lstStyle>
          <a:p>
            <a:pPr lvl="0"/>
            <a:r>
              <a:rPr lang="en-US"/>
              <a:t>00</a:t>
            </a:r>
          </a:p>
        </p:txBody>
      </p:sp>
      <p:sp>
        <p:nvSpPr>
          <p:cNvPr id="19" name="Text Placeholder 4">
            <a:extLst>
              <a:ext uri="{FF2B5EF4-FFF2-40B4-BE49-F238E27FC236}">
                <a16:creationId xmlns:a16="http://schemas.microsoft.com/office/drawing/2014/main" id="{544B66B5-8A11-414B-BD6A-3CA8D49CDAC9}"/>
              </a:ext>
            </a:extLst>
          </p:cNvPr>
          <p:cNvSpPr>
            <a:spLocks noGrp="1"/>
          </p:cNvSpPr>
          <p:nvPr>
            <p:ph type="body" sz="quarter" idx="24" hasCustomPrompt="1"/>
          </p:nvPr>
        </p:nvSpPr>
        <p:spPr>
          <a:xfrm>
            <a:off x="4362032" y="3755569"/>
            <a:ext cx="3200400" cy="587755"/>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br>
              <a:rPr lang="en-US"/>
            </a:br>
            <a:r>
              <a:rPr lang="en-US"/>
              <a:t>Subhead</a:t>
            </a:r>
          </a:p>
        </p:txBody>
      </p:sp>
      <p:sp>
        <p:nvSpPr>
          <p:cNvPr id="20" name="Content Placeholder 3">
            <a:extLst>
              <a:ext uri="{FF2B5EF4-FFF2-40B4-BE49-F238E27FC236}">
                <a16:creationId xmlns:a16="http://schemas.microsoft.com/office/drawing/2014/main" id="{9B83ED64-7985-4721-920B-54BC42A5E1D7}"/>
              </a:ext>
            </a:extLst>
          </p:cNvPr>
          <p:cNvSpPr>
            <a:spLocks noGrp="1"/>
          </p:cNvSpPr>
          <p:nvPr>
            <p:ph sz="half" idx="25" hasCustomPrompt="1"/>
          </p:nvPr>
        </p:nvSpPr>
        <p:spPr>
          <a:xfrm>
            <a:off x="4362025"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a:t>Click to edit supplemental copy</a:t>
            </a:r>
          </a:p>
        </p:txBody>
      </p:sp>
      <p:sp>
        <p:nvSpPr>
          <p:cNvPr id="4" name="Text Placeholder 4">
            <a:extLst>
              <a:ext uri="{FF2B5EF4-FFF2-40B4-BE49-F238E27FC236}">
                <a16:creationId xmlns:a16="http://schemas.microsoft.com/office/drawing/2014/main" id="{E8DDA1D2-D91C-4DA3-7F82-2C47CE653FD3}"/>
              </a:ext>
            </a:extLst>
          </p:cNvPr>
          <p:cNvSpPr>
            <a:spLocks noGrp="1"/>
          </p:cNvSpPr>
          <p:nvPr>
            <p:ph type="body" sz="quarter" idx="31" hasCustomPrompt="1"/>
          </p:nvPr>
        </p:nvSpPr>
        <p:spPr>
          <a:xfrm>
            <a:off x="4365086" y="5719560"/>
            <a:ext cx="3200400" cy="239486"/>
          </a:xfrm>
        </p:spPr>
        <p:txBody>
          <a:bodyPr anchor="t">
            <a:normAutofit/>
          </a:bodyPr>
          <a:lstStyle>
            <a:lvl1pPr marL="0" indent="0" algn="ctr">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CITATION (OPTIONAL) </a:t>
            </a:r>
          </a:p>
        </p:txBody>
      </p:sp>
      <p:sp>
        <p:nvSpPr>
          <p:cNvPr id="21" name="Text Placeholder 7">
            <a:extLst>
              <a:ext uri="{FF2B5EF4-FFF2-40B4-BE49-F238E27FC236}">
                <a16:creationId xmlns:a16="http://schemas.microsoft.com/office/drawing/2014/main" id="{48CFB95A-0D9D-453A-9CB2-BF05EF3E7A0C}"/>
              </a:ext>
            </a:extLst>
          </p:cNvPr>
          <p:cNvSpPr>
            <a:spLocks noGrp="1"/>
          </p:cNvSpPr>
          <p:nvPr>
            <p:ph type="body" sz="quarter" idx="26" hasCustomPrompt="1"/>
          </p:nvPr>
        </p:nvSpPr>
        <p:spPr>
          <a:xfrm>
            <a:off x="7908066" y="2936138"/>
            <a:ext cx="3200400" cy="710573"/>
          </a:xfrm>
        </p:spPr>
        <p:txBody>
          <a:bodyPr anchor="ctr" anchorCtr="0">
            <a:noAutofit/>
          </a:bodyPr>
          <a:lstStyle>
            <a:lvl1pPr marL="0" indent="0" algn="ctr">
              <a:buNone/>
              <a:defRPr sz="7500" b="1" i="0">
                <a:solidFill>
                  <a:schemeClr val="accent1"/>
                </a:solidFill>
                <a:latin typeface="Buckeye Sans 2 Black" pitchFamily="2" charset="77"/>
              </a:defRPr>
            </a:lvl1pPr>
          </a:lstStyle>
          <a:p>
            <a:pPr lvl="0"/>
            <a:r>
              <a:rPr lang="en-US"/>
              <a:t>00</a:t>
            </a:r>
          </a:p>
        </p:txBody>
      </p:sp>
      <p:sp>
        <p:nvSpPr>
          <p:cNvPr id="23" name="Text Placeholder 4">
            <a:extLst>
              <a:ext uri="{FF2B5EF4-FFF2-40B4-BE49-F238E27FC236}">
                <a16:creationId xmlns:a16="http://schemas.microsoft.com/office/drawing/2014/main" id="{D79EC675-E9A3-4C03-B61F-A49031FA5008}"/>
              </a:ext>
            </a:extLst>
          </p:cNvPr>
          <p:cNvSpPr>
            <a:spLocks noGrp="1"/>
          </p:cNvSpPr>
          <p:nvPr>
            <p:ph type="body" sz="quarter" idx="27" hasCustomPrompt="1"/>
          </p:nvPr>
        </p:nvSpPr>
        <p:spPr>
          <a:xfrm>
            <a:off x="7908074" y="3766455"/>
            <a:ext cx="3200400" cy="576869"/>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br>
              <a:rPr lang="en-US"/>
            </a:br>
            <a:r>
              <a:rPr lang="en-US"/>
              <a:t>Subhead</a:t>
            </a:r>
          </a:p>
        </p:txBody>
      </p:sp>
      <p:sp>
        <p:nvSpPr>
          <p:cNvPr id="24" name="Content Placeholder 3">
            <a:extLst>
              <a:ext uri="{FF2B5EF4-FFF2-40B4-BE49-F238E27FC236}">
                <a16:creationId xmlns:a16="http://schemas.microsoft.com/office/drawing/2014/main" id="{B8429F79-518E-407C-8FF2-83D7C7D801FD}"/>
              </a:ext>
            </a:extLst>
          </p:cNvPr>
          <p:cNvSpPr>
            <a:spLocks noGrp="1"/>
          </p:cNvSpPr>
          <p:nvPr>
            <p:ph sz="half" idx="28" hasCustomPrompt="1"/>
          </p:nvPr>
        </p:nvSpPr>
        <p:spPr>
          <a:xfrm>
            <a:off x="7908067"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a:t>Click to edit supplemental copy</a:t>
            </a:r>
          </a:p>
        </p:txBody>
      </p:sp>
      <p:sp>
        <p:nvSpPr>
          <p:cNvPr id="7" name="Text Placeholder 4">
            <a:extLst>
              <a:ext uri="{FF2B5EF4-FFF2-40B4-BE49-F238E27FC236}">
                <a16:creationId xmlns:a16="http://schemas.microsoft.com/office/drawing/2014/main" id="{04307938-5206-7658-371A-FABCB8A01B4F}"/>
              </a:ext>
            </a:extLst>
          </p:cNvPr>
          <p:cNvSpPr>
            <a:spLocks noGrp="1"/>
          </p:cNvSpPr>
          <p:nvPr>
            <p:ph type="body" sz="quarter" idx="32" hasCustomPrompt="1"/>
          </p:nvPr>
        </p:nvSpPr>
        <p:spPr>
          <a:xfrm>
            <a:off x="7914198" y="5719560"/>
            <a:ext cx="3200400" cy="239486"/>
          </a:xfrm>
        </p:spPr>
        <p:txBody>
          <a:bodyPr anchor="t">
            <a:normAutofit/>
          </a:bodyPr>
          <a:lstStyle>
            <a:lvl1pPr marL="0" indent="0" algn="ctr">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CITATION (OPTIONAL) </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89297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Quote No Imag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0" name="Title 1">
            <a:extLst>
              <a:ext uri="{FF2B5EF4-FFF2-40B4-BE49-F238E27FC236}">
                <a16:creationId xmlns:a16="http://schemas.microsoft.com/office/drawing/2014/main" id="{8555A3A3-AC3C-EC5C-5238-EE7CBAE0B869}"/>
              </a:ext>
            </a:extLst>
          </p:cNvPr>
          <p:cNvSpPr>
            <a:spLocks noGrp="1"/>
          </p:cNvSpPr>
          <p:nvPr>
            <p:ph type="title" hasCustomPrompt="1"/>
          </p:nvPr>
        </p:nvSpPr>
        <p:spPr>
          <a:xfrm>
            <a:off x="850854" y="929898"/>
            <a:ext cx="10944272" cy="3117995"/>
          </a:xfrm>
        </p:spPr>
        <p:txBody>
          <a:bodyPr anchor="b" anchorCtr="0">
            <a:normAutofit/>
          </a:bodyPr>
          <a:lstStyle>
            <a:lvl1pPr>
              <a:lnSpc>
                <a:spcPct val="140000"/>
              </a:lnSpc>
              <a:defRPr sz="3600" b="0" i="0" baseline="0">
                <a:solidFill>
                  <a:schemeClr val="tx1"/>
                </a:solidFill>
              </a:defRPr>
            </a:lvl1pPr>
          </a:lstStyle>
          <a:p>
            <a:r>
              <a:rPr lang="en-US"/>
              <a:t>“Click to add quote”</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850853" y="4280104"/>
            <a:ext cx="10944273" cy="365126"/>
          </a:xfrm>
        </p:spPr>
        <p:txBody>
          <a:bodyPr/>
          <a:lstStyle>
            <a:lvl1pPr marL="0" indent="0">
              <a:buClr>
                <a:srgbClr val="C00000"/>
              </a:buClr>
              <a:buSzPct val="110000"/>
              <a:buNone/>
              <a:defRPr b="1"/>
            </a:lvl1pPr>
            <a:lvl2pPr marL="685800" indent="-228600">
              <a:buClr>
                <a:srgbClr val="C00000"/>
              </a:buClr>
              <a:buSzPct val="110000"/>
              <a:buFont typeface="Arial" panose="020B0604020202020204" pitchFamily="34" charset="0"/>
              <a:buChar char="•"/>
              <a:defRPr/>
            </a:lvl2pPr>
            <a:lvl3pPr marL="1143000" indent="-228600">
              <a:buClr>
                <a:srgbClr val="C00000"/>
              </a:buClr>
              <a:buSzPct val="90000"/>
              <a:buFont typeface="Courier New" panose="02070309020205020404" pitchFamily="49" charset="0"/>
              <a:buChar char="o"/>
              <a:defRPr/>
            </a:lvl3pPr>
          </a:lstStyle>
          <a:p>
            <a:pPr lvl="0"/>
            <a:r>
              <a:rPr lang="en-US"/>
              <a:t>Source name</a:t>
            </a:r>
          </a:p>
        </p:txBody>
      </p:sp>
      <p:sp>
        <p:nvSpPr>
          <p:cNvPr id="4" name="Content Placeholder 3">
            <a:extLst>
              <a:ext uri="{FF2B5EF4-FFF2-40B4-BE49-F238E27FC236}">
                <a16:creationId xmlns:a16="http://schemas.microsoft.com/office/drawing/2014/main" id="{FE4D1693-BD83-7256-F00D-049430687D20}"/>
              </a:ext>
            </a:extLst>
          </p:cNvPr>
          <p:cNvSpPr>
            <a:spLocks noGrp="1"/>
          </p:cNvSpPr>
          <p:nvPr>
            <p:ph sz="half" idx="22" hasCustomPrompt="1"/>
          </p:nvPr>
        </p:nvSpPr>
        <p:spPr>
          <a:xfrm>
            <a:off x="850852" y="4676732"/>
            <a:ext cx="10944271" cy="365125"/>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100"/>
            </a:lvl4pPr>
            <a:lvl5pPr marL="1828800" indent="0" algn="l">
              <a:buNone/>
              <a:defRPr sz="1100" b="0" i="0">
                <a:latin typeface="Buckeye Sans 2" pitchFamily="2" charset="77"/>
              </a:defRPr>
            </a:lvl5pPr>
          </a:lstStyle>
          <a:p>
            <a:pPr lvl="0"/>
            <a:r>
              <a:rPr lang="en-US"/>
              <a:t>Supplemental copy</a:t>
            </a:r>
          </a:p>
          <a:p>
            <a:pPr lvl="4"/>
            <a:endParaRPr lang="en-US"/>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9D9EECF1-62C0-C73C-BE3A-91381F464D15}"/>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507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Text with Icon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396872" y="1556657"/>
            <a:ext cx="4647568" cy="2024979"/>
          </a:xfrm>
        </p:spPr>
        <p:txBody>
          <a:bodyPr anchor="b"/>
          <a:lstStyle>
            <a:lvl1pPr>
              <a:defRPr>
                <a:solidFill>
                  <a:schemeClr val="accent1"/>
                </a:solidFill>
              </a:defRPr>
            </a:lvl1pPr>
          </a:lstStyle>
          <a:p>
            <a:r>
              <a:rPr lang="en-US"/>
              <a:t>Click to edit master page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385986" y="3619779"/>
            <a:ext cx="4647568" cy="1055802"/>
          </a:xfrm>
        </p:spPr>
        <p:txBody>
          <a:bodyPr>
            <a:normAutofit/>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Click to edit copy</a:t>
            </a:r>
          </a:p>
        </p:txBody>
      </p:sp>
      <p:cxnSp>
        <p:nvCxnSpPr>
          <p:cNvPr id="12" name="Straight Connector 11">
            <a:extLst>
              <a:ext uri="{FF2B5EF4-FFF2-40B4-BE49-F238E27FC236}">
                <a16:creationId xmlns:a16="http://schemas.microsoft.com/office/drawing/2014/main" id="{57233CD8-5E31-4581-814D-DA09D49C1F86}"/>
              </a:ext>
              <a:ext uri="{C183D7F6-B498-43B3-948B-1728B52AA6E4}">
                <adec:decorative xmlns:adec="http://schemas.microsoft.com/office/drawing/2017/decorative" val="1"/>
              </a:ext>
            </a:extLst>
          </p:cNvPr>
          <p:cNvCxnSpPr>
            <a:cxnSpLocks/>
          </p:cNvCxnSpPr>
          <p:nvPr userDrawn="1"/>
        </p:nvCxnSpPr>
        <p:spPr>
          <a:xfrm flipV="1">
            <a:off x="5408233" y="873264"/>
            <a:ext cx="0" cy="470578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p:nvPr>
        </p:nvSpPr>
        <p:spPr>
          <a:xfrm>
            <a:off x="5839276" y="1186651"/>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6905270" y="1197473"/>
            <a:ext cx="4889860"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6905263" y="1494459"/>
            <a:ext cx="4889860"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Click to edit supplemental copy</a:t>
            </a:r>
          </a:p>
          <a:p>
            <a:pPr lvl="4"/>
            <a:endParaRPr lang="en-US"/>
          </a:p>
        </p:txBody>
      </p:sp>
      <p:sp>
        <p:nvSpPr>
          <p:cNvPr id="19" name="Picture Placeholder 4">
            <a:extLst>
              <a:ext uri="{FF2B5EF4-FFF2-40B4-BE49-F238E27FC236}">
                <a16:creationId xmlns:a16="http://schemas.microsoft.com/office/drawing/2014/main" id="{3B784B6F-C536-4BE2-9F68-EFD22C48A77E}"/>
              </a:ext>
            </a:extLst>
          </p:cNvPr>
          <p:cNvSpPr>
            <a:spLocks noGrp="1"/>
          </p:cNvSpPr>
          <p:nvPr>
            <p:ph type="pic" sz="quarter" idx="20"/>
          </p:nvPr>
        </p:nvSpPr>
        <p:spPr>
          <a:xfrm>
            <a:off x="5839269" y="2625206"/>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20" name="Text Placeholder 4">
            <a:extLst>
              <a:ext uri="{FF2B5EF4-FFF2-40B4-BE49-F238E27FC236}">
                <a16:creationId xmlns:a16="http://schemas.microsoft.com/office/drawing/2014/main" id="{98CA5EED-CA8D-41CE-A9A2-2D0FD1FFEA2F}"/>
              </a:ext>
            </a:extLst>
          </p:cNvPr>
          <p:cNvSpPr>
            <a:spLocks noGrp="1"/>
          </p:cNvSpPr>
          <p:nvPr>
            <p:ph type="body" sz="quarter" idx="21" hasCustomPrompt="1"/>
          </p:nvPr>
        </p:nvSpPr>
        <p:spPr>
          <a:xfrm>
            <a:off x="6905263" y="2650316"/>
            <a:ext cx="4889860"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1" name="Content Placeholder 3">
            <a:extLst>
              <a:ext uri="{FF2B5EF4-FFF2-40B4-BE49-F238E27FC236}">
                <a16:creationId xmlns:a16="http://schemas.microsoft.com/office/drawing/2014/main" id="{6A62EE4C-12CF-4CD9-A03E-75610F65D462}"/>
              </a:ext>
            </a:extLst>
          </p:cNvPr>
          <p:cNvSpPr>
            <a:spLocks noGrp="1"/>
          </p:cNvSpPr>
          <p:nvPr>
            <p:ph sz="half" idx="22" hasCustomPrompt="1"/>
          </p:nvPr>
        </p:nvSpPr>
        <p:spPr>
          <a:xfrm>
            <a:off x="6905256" y="2933014"/>
            <a:ext cx="4889860"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Click to edit supplement copy</a:t>
            </a:r>
          </a:p>
          <a:p>
            <a:pPr lvl="4"/>
            <a:endParaRPr lang="en-US"/>
          </a:p>
        </p:txBody>
      </p:sp>
      <p:sp>
        <p:nvSpPr>
          <p:cNvPr id="22" name="Picture Placeholder 4">
            <a:extLst>
              <a:ext uri="{FF2B5EF4-FFF2-40B4-BE49-F238E27FC236}">
                <a16:creationId xmlns:a16="http://schemas.microsoft.com/office/drawing/2014/main" id="{1EDC020B-92DF-44EE-8F61-D1F571593823}"/>
              </a:ext>
            </a:extLst>
          </p:cNvPr>
          <p:cNvSpPr>
            <a:spLocks noGrp="1"/>
          </p:cNvSpPr>
          <p:nvPr>
            <p:ph type="pic" sz="quarter" idx="23"/>
          </p:nvPr>
        </p:nvSpPr>
        <p:spPr>
          <a:xfrm>
            <a:off x="5839269" y="3984098"/>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23" name="Text Placeholder 4">
            <a:extLst>
              <a:ext uri="{FF2B5EF4-FFF2-40B4-BE49-F238E27FC236}">
                <a16:creationId xmlns:a16="http://schemas.microsoft.com/office/drawing/2014/main" id="{6EC31054-F323-447E-A250-00C70D033246}"/>
              </a:ext>
            </a:extLst>
          </p:cNvPr>
          <p:cNvSpPr>
            <a:spLocks noGrp="1"/>
          </p:cNvSpPr>
          <p:nvPr>
            <p:ph type="body" sz="quarter" idx="24" hasCustomPrompt="1"/>
          </p:nvPr>
        </p:nvSpPr>
        <p:spPr>
          <a:xfrm>
            <a:off x="6905263" y="3994920"/>
            <a:ext cx="4889860"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4" name="Content Placeholder 3">
            <a:extLst>
              <a:ext uri="{FF2B5EF4-FFF2-40B4-BE49-F238E27FC236}">
                <a16:creationId xmlns:a16="http://schemas.microsoft.com/office/drawing/2014/main" id="{2A0E534F-F82F-491F-A155-625F7F13DD81}"/>
              </a:ext>
            </a:extLst>
          </p:cNvPr>
          <p:cNvSpPr>
            <a:spLocks noGrp="1"/>
          </p:cNvSpPr>
          <p:nvPr>
            <p:ph sz="half" idx="25" hasCustomPrompt="1"/>
          </p:nvPr>
        </p:nvSpPr>
        <p:spPr>
          <a:xfrm>
            <a:off x="6905256" y="4291906"/>
            <a:ext cx="4889860"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Click to edit supplemental copy</a:t>
            </a:r>
          </a:p>
          <a:p>
            <a:pPr lvl="4"/>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3" name="Rectangle 2">
            <a:extLst>
              <a:ext uri="{FF2B5EF4-FFF2-40B4-BE49-F238E27FC236}">
                <a16:creationId xmlns:a16="http://schemas.microsoft.com/office/drawing/2014/main" id="{C2DA329D-3093-BB64-1E4E-726C6E448E98}"/>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6302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Team 3">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396874" y="1214845"/>
            <a:ext cx="4175126" cy="2057636"/>
          </a:xfrm>
        </p:spPr>
        <p:txBody>
          <a:bodyPr vert="horz" lIns="91440" tIns="45720" rIns="91440" bIns="45720" rtlCol="0" anchor="b">
            <a:normAutofit/>
          </a:bodyPr>
          <a:lstStyle>
            <a:lvl1pPr>
              <a:defRPr lang="en-US"/>
            </a:lvl1pPr>
          </a:lstStyle>
          <a:p>
            <a:pPr lvl="0"/>
            <a:r>
              <a:rPr lang="en-US"/>
              <a:t>Click to edit master page title</a:t>
            </a:r>
          </a:p>
        </p:txBody>
      </p:sp>
      <p:sp>
        <p:nvSpPr>
          <p:cNvPr id="29" name="Content Placeholder 3">
            <a:extLst>
              <a:ext uri="{FF2B5EF4-FFF2-40B4-BE49-F238E27FC236}">
                <a16:creationId xmlns:a16="http://schemas.microsoft.com/office/drawing/2014/main" id="{32636A59-1C4D-DB7E-7AB5-5FF3CE74F2C1}"/>
              </a:ext>
            </a:extLst>
          </p:cNvPr>
          <p:cNvSpPr>
            <a:spLocks noGrp="1"/>
          </p:cNvSpPr>
          <p:nvPr>
            <p:ph sz="half" idx="35" hasCustomPrompt="1"/>
          </p:nvPr>
        </p:nvSpPr>
        <p:spPr>
          <a:xfrm>
            <a:off x="385986" y="3299740"/>
            <a:ext cx="4186014" cy="2428368"/>
          </a:xfrm>
        </p:spPr>
        <p:txBody>
          <a:bodyPr>
            <a:normAutofit/>
          </a:bodyPr>
          <a:lstStyle>
            <a:lvl1pPr marL="0" indent="0">
              <a:buNone/>
              <a:defRPr sz="2400">
                <a:solidFill>
                  <a:schemeClr val="tx1"/>
                </a:solidFill>
              </a:defRPr>
            </a:lvl1pPr>
            <a:lvl2pPr marL="520700" indent="-228600">
              <a:buClr>
                <a:srgbClr val="C00000"/>
              </a:buClr>
              <a:buSzPct val="110000"/>
              <a:buFont typeface="Arial" panose="020B0604020202020204" pitchFamily="34" charset="0"/>
              <a:buChar char="•"/>
              <a:tabLst/>
              <a:defRPr sz="2000">
                <a:solidFill>
                  <a:schemeClr val="tx1"/>
                </a:solidFill>
              </a:defRPr>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hasCustomPrompt="1"/>
          </p:nvPr>
        </p:nvSpPr>
        <p:spPr>
          <a:xfrm>
            <a:off x="4837311" y="205281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4739337" y="3762103"/>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4739337" y="416416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2" name="Picture Placeholder 4">
            <a:extLst>
              <a:ext uri="{FF2B5EF4-FFF2-40B4-BE49-F238E27FC236}">
                <a16:creationId xmlns:a16="http://schemas.microsoft.com/office/drawing/2014/main" id="{B781AC33-C47D-CE41-F333-5612FC49D32D}"/>
              </a:ext>
            </a:extLst>
          </p:cNvPr>
          <p:cNvSpPr>
            <a:spLocks noGrp="1"/>
          </p:cNvSpPr>
          <p:nvPr>
            <p:ph type="pic" sz="quarter" idx="36" hasCustomPrompt="1"/>
          </p:nvPr>
        </p:nvSpPr>
        <p:spPr>
          <a:xfrm>
            <a:off x="7269480" y="205281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3" name="Text Placeholder 4">
            <a:extLst>
              <a:ext uri="{FF2B5EF4-FFF2-40B4-BE49-F238E27FC236}">
                <a16:creationId xmlns:a16="http://schemas.microsoft.com/office/drawing/2014/main" id="{46EC207A-75A9-199D-31B5-9D8D502D7FD0}"/>
              </a:ext>
            </a:extLst>
          </p:cNvPr>
          <p:cNvSpPr>
            <a:spLocks noGrp="1"/>
          </p:cNvSpPr>
          <p:nvPr>
            <p:ph type="body" sz="quarter" idx="37" hasCustomPrompt="1"/>
          </p:nvPr>
        </p:nvSpPr>
        <p:spPr>
          <a:xfrm>
            <a:off x="7171506" y="3762103"/>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4" name="Content Placeholder 3">
            <a:extLst>
              <a:ext uri="{FF2B5EF4-FFF2-40B4-BE49-F238E27FC236}">
                <a16:creationId xmlns:a16="http://schemas.microsoft.com/office/drawing/2014/main" id="{EA2978D8-3542-6E8A-613E-6B54448341D0}"/>
              </a:ext>
            </a:extLst>
          </p:cNvPr>
          <p:cNvSpPr>
            <a:spLocks noGrp="1"/>
          </p:cNvSpPr>
          <p:nvPr>
            <p:ph sz="half" idx="38" hasCustomPrompt="1"/>
          </p:nvPr>
        </p:nvSpPr>
        <p:spPr>
          <a:xfrm>
            <a:off x="7171506" y="416416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5" name="Picture Placeholder 4">
            <a:extLst>
              <a:ext uri="{FF2B5EF4-FFF2-40B4-BE49-F238E27FC236}">
                <a16:creationId xmlns:a16="http://schemas.microsoft.com/office/drawing/2014/main" id="{9B3D4EE7-E3D1-3FAD-4643-1190D06F4ABA}"/>
              </a:ext>
            </a:extLst>
          </p:cNvPr>
          <p:cNvSpPr>
            <a:spLocks noGrp="1"/>
          </p:cNvSpPr>
          <p:nvPr>
            <p:ph type="pic" sz="quarter" idx="39" hasCustomPrompt="1"/>
          </p:nvPr>
        </p:nvSpPr>
        <p:spPr>
          <a:xfrm>
            <a:off x="9707880" y="205281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6" name="Text Placeholder 4">
            <a:extLst>
              <a:ext uri="{FF2B5EF4-FFF2-40B4-BE49-F238E27FC236}">
                <a16:creationId xmlns:a16="http://schemas.microsoft.com/office/drawing/2014/main" id="{CF1F1B6B-6BC0-7CE5-8AA0-65781BC5B497}"/>
              </a:ext>
            </a:extLst>
          </p:cNvPr>
          <p:cNvSpPr>
            <a:spLocks noGrp="1"/>
          </p:cNvSpPr>
          <p:nvPr>
            <p:ph type="body" sz="quarter" idx="40" hasCustomPrompt="1"/>
          </p:nvPr>
        </p:nvSpPr>
        <p:spPr>
          <a:xfrm>
            <a:off x="9609906" y="3762103"/>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7" name="Content Placeholder 3">
            <a:extLst>
              <a:ext uri="{FF2B5EF4-FFF2-40B4-BE49-F238E27FC236}">
                <a16:creationId xmlns:a16="http://schemas.microsoft.com/office/drawing/2014/main" id="{FEB4D2C4-0C4E-A036-BD82-B2C245849209}"/>
              </a:ext>
            </a:extLst>
          </p:cNvPr>
          <p:cNvSpPr>
            <a:spLocks noGrp="1"/>
          </p:cNvSpPr>
          <p:nvPr>
            <p:ph sz="half" idx="41" hasCustomPrompt="1"/>
          </p:nvPr>
        </p:nvSpPr>
        <p:spPr>
          <a:xfrm>
            <a:off x="9609906" y="416416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3" name="Rectangle 2">
            <a:extLst>
              <a:ext uri="{FF2B5EF4-FFF2-40B4-BE49-F238E27FC236}">
                <a16:creationId xmlns:a16="http://schemas.microsoft.com/office/drawing/2014/main" id="{E3303F5C-2CFB-AE18-119C-C129C2E8081A}"/>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1671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Team 6">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3" name="Title 1">
            <a:extLst>
              <a:ext uri="{FF2B5EF4-FFF2-40B4-BE49-F238E27FC236}">
                <a16:creationId xmlns:a16="http://schemas.microsoft.com/office/drawing/2014/main" id="{D8840F6E-5028-202C-488C-6E119F9F49A9}"/>
              </a:ext>
            </a:extLst>
          </p:cNvPr>
          <p:cNvSpPr>
            <a:spLocks noGrp="1"/>
          </p:cNvSpPr>
          <p:nvPr>
            <p:ph type="title" hasCustomPrompt="1"/>
          </p:nvPr>
        </p:nvSpPr>
        <p:spPr>
          <a:xfrm>
            <a:off x="396874" y="1214845"/>
            <a:ext cx="4175126" cy="2057636"/>
          </a:xfrm>
        </p:spPr>
        <p:txBody>
          <a:bodyPr vert="horz" lIns="91440" tIns="45720" rIns="91440" bIns="45720" rtlCol="0" anchor="b">
            <a:normAutofit/>
          </a:bodyPr>
          <a:lstStyle>
            <a:lvl1pPr>
              <a:defRPr lang="en-US"/>
            </a:lvl1pPr>
          </a:lstStyle>
          <a:p>
            <a:pPr lvl="0"/>
            <a:r>
              <a:rPr lang="en-US"/>
              <a:t>Click to edit master page title</a:t>
            </a:r>
          </a:p>
        </p:txBody>
      </p:sp>
      <p:sp>
        <p:nvSpPr>
          <p:cNvPr id="4" name="Content Placeholder 3">
            <a:extLst>
              <a:ext uri="{FF2B5EF4-FFF2-40B4-BE49-F238E27FC236}">
                <a16:creationId xmlns:a16="http://schemas.microsoft.com/office/drawing/2014/main" id="{53C21450-A5C8-7AC0-18C4-F68F4E92811B}"/>
              </a:ext>
            </a:extLst>
          </p:cNvPr>
          <p:cNvSpPr>
            <a:spLocks noGrp="1"/>
          </p:cNvSpPr>
          <p:nvPr>
            <p:ph sz="half" idx="35" hasCustomPrompt="1"/>
          </p:nvPr>
        </p:nvSpPr>
        <p:spPr>
          <a:xfrm>
            <a:off x="385986" y="3299740"/>
            <a:ext cx="4186014" cy="2428368"/>
          </a:xfrm>
        </p:spPr>
        <p:txBody>
          <a:bodyPr>
            <a:normAutofit/>
          </a:bodyPr>
          <a:lstStyle>
            <a:lvl1pPr marL="0" indent="0">
              <a:buNone/>
              <a:defRPr sz="2400">
                <a:solidFill>
                  <a:schemeClr val="tx1"/>
                </a:solidFill>
              </a:defRPr>
            </a:lvl1pPr>
            <a:lvl2pPr marL="520700" indent="-228600">
              <a:buClr>
                <a:srgbClr val="C00000"/>
              </a:buClr>
              <a:buSzPct val="110000"/>
              <a:buFont typeface="Arial" panose="020B0604020202020204" pitchFamily="34" charset="0"/>
              <a:buChar char="•"/>
              <a:tabLst/>
              <a:defRPr sz="2000">
                <a:solidFill>
                  <a:schemeClr val="tx1"/>
                </a:solidFill>
              </a:defRPr>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hasCustomPrompt="1"/>
          </p:nvPr>
        </p:nvSpPr>
        <p:spPr>
          <a:xfrm>
            <a:off x="4837311" y="69645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4739337" y="2405743"/>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4739337" y="280780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2" name="Picture Placeholder 4">
            <a:extLst>
              <a:ext uri="{FF2B5EF4-FFF2-40B4-BE49-F238E27FC236}">
                <a16:creationId xmlns:a16="http://schemas.microsoft.com/office/drawing/2014/main" id="{B781AC33-C47D-CE41-F333-5612FC49D32D}"/>
              </a:ext>
            </a:extLst>
          </p:cNvPr>
          <p:cNvSpPr>
            <a:spLocks noGrp="1"/>
          </p:cNvSpPr>
          <p:nvPr>
            <p:ph type="pic" sz="quarter" idx="36" hasCustomPrompt="1"/>
          </p:nvPr>
        </p:nvSpPr>
        <p:spPr>
          <a:xfrm>
            <a:off x="7269480" y="69645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3" name="Text Placeholder 4">
            <a:extLst>
              <a:ext uri="{FF2B5EF4-FFF2-40B4-BE49-F238E27FC236}">
                <a16:creationId xmlns:a16="http://schemas.microsoft.com/office/drawing/2014/main" id="{46EC207A-75A9-199D-31B5-9D8D502D7FD0}"/>
              </a:ext>
            </a:extLst>
          </p:cNvPr>
          <p:cNvSpPr>
            <a:spLocks noGrp="1"/>
          </p:cNvSpPr>
          <p:nvPr>
            <p:ph type="body" sz="quarter" idx="37" hasCustomPrompt="1"/>
          </p:nvPr>
        </p:nvSpPr>
        <p:spPr>
          <a:xfrm>
            <a:off x="7171506" y="2405743"/>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4" name="Content Placeholder 3">
            <a:extLst>
              <a:ext uri="{FF2B5EF4-FFF2-40B4-BE49-F238E27FC236}">
                <a16:creationId xmlns:a16="http://schemas.microsoft.com/office/drawing/2014/main" id="{EA2978D8-3542-6E8A-613E-6B54448341D0}"/>
              </a:ext>
            </a:extLst>
          </p:cNvPr>
          <p:cNvSpPr>
            <a:spLocks noGrp="1"/>
          </p:cNvSpPr>
          <p:nvPr>
            <p:ph sz="half" idx="38" hasCustomPrompt="1"/>
          </p:nvPr>
        </p:nvSpPr>
        <p:spPr>
          <a:xfrm>
            <a:off x="7171506" y="280780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5" name="Picture Placeholder 4">
            <a:extLst>
              <a:ext uri="{FF2B5EF4-FFF2-40B4-BE49-F238E27FC236}">
                <a16:creationId xmlns:a16="http://schemas.microsoft.com/office/drawing/2014/main" id="{9B3D4EE7-E3D1-3FAD-4643-1190D06F4ABA}"/>
              </a:ext>
            </a:extLst>
          </p:cNvPr>
          <p:cNvSpPr>
            <a:spLocks noGrp="1"/>
          </p:cNvSpPr>
          <p:nvPr>
            <p:ph type="pic" sz="quarter" idx="39" hasCustomPrompt="1"/>
          </p:nvPr>
        </p:nvSpPr>
        <p:spPr>
          <a:xfrm>
            <a:off x="9707880" y="69645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6" name="Text Placeholder 4">
            <a:extLst>
              <a:ext uri="{FF2B5EF4-FFF2-40B4-BE49-F238E27FC236}">
                <a16:creationId xmlns:a16="http://schemas.microsoft.com/office/drawing/2014/main" id="{CF1F1B6B-6BC0-7CE5-8AA0-65781BC5B497}"/>
              </a:ext>
            </a:extLst>
          </p:cNvPr>
          <p:cNvSpPr>
            <a:spLocks noGrp="1"/>
          </p:cNvSpPr>
          <p:nvPr>
            <p:ph type="body" sz="quarter" idx="40" hasCustomPrompt="1"/>
          </p:nvPr>
        </p:nvSpPr>
        <p:spPr>
          <a:xfrm>
            <a:off x="9609906" y="2405743"/>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7" name="Content Placeholder 3">
            <a:extLst>
              <a:ext uri="{FF2B5EF4-FFF2-40B4-BE49-F238E27FC236}">
                <a16:creationId xmlns:a16="http://schemas.microsoft.com/office/drawing/2014/main" id="{FEB4D2C4-0C4E-A036-BD82-B2C245849209}"/>
              </a:ext>
            </a:extLst>
          </p:cNvPr>
          <p:cNvSpPr>
            <a:spLocks noGrp="1"/>
          </p:cNvSpPr>
          <p:nvPr>
            <p:ph sz="half" idx="41" hasCustomPrompt="1"/>
          </p:nvPr>
        </p:nvSpPr>
        <p:spPr>
          <a:xfrm>
            <a:off x="9609906" y="280780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8" name="Picture Placeholder 4">
            <a:extLst>
              <a:ext uri="{FF2B5EF4-FFF2-40B4-BE49-F238E27FC236}">
                <a16:creationId xmlns:a16="http://schemas.microsoft.com/office/drawing/2014/main" id="{8DB9D046-1452-3F52-9EF6-F1591861163B}"/>
              </a:ext>
            </a:extLst>
          </p:cNvPr>
          <p:cNvSpPr>
            <a:spLocks noGrp="1"/>
          </p:cNvSpPr>
          <p:nvPr>
            <p:ph type="pic" sz="quarter" idx="42" hasCustomPrompt="1"/>
          </p:nvPr>
        </p:nvSpPr>
        <p:spPr>
          <a:xfrm>
            <a:off x="4837311" y="3581400"/>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9" name="Text Placeholder 4">
            <a:extLst>
              <a:ext uri="{FF2B5EF4-FFF2-40B4-BE49-F238E27FC236}">
                <a16:creationId xmlns:a16="http://schemas.microsoft.com/office/drawing/2014/main" id="{99F1484B-33B4-49AF-50B3-692F9415D08D}"/>
              </a:ext>
            </a:extLst>
          </p:cNvPr>
          <p:cNvSpPr>
            <a:spLocks noGrp="1"/>
          </p:cNvSpPr>
          <p:nvPr>
            <p:ph type="body" sz="quarter" idx="43" hasCustomPrompt="1"/>
          </p:nvPr>
        </p:nvSpPr>
        <p:spPr>
          <a:xfrm>
            <a:off x="4739337" y="5290686"/>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50" name="Content Placeholder 3">
            <a:extLst>
              <a:ext uri="{FF2B5EF4-FFF2-40B4-BE49-F238E27FC236}">
                <a16:creationId xmlns:a16="http://schemas.microsoft.com/office/drawing/2014/main" id="{A8463267-4C32-C0A8-B221-D5C692958888}"/>
              </a:ext>
            </a:extLst>
          </p:cNvPr>
          <p:cNvSpPr>
            <a:spLocks noGrp="1"/>
          </p:cNvSpPr>
          <p:nvPr>
            <p:ph sz="half" idx="44" hasCustomPrompt="1"/>
          </p:nvPr>
        </p:nvSpPr>
        <p:spPr>
          <a:xfrm>
            <a:off x="4739337" y="5692745"/>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51" name="Picture Placeholder 4">
            <a:extLst>
              <a:ext uri="{FF2B5EF4-FFF2-40B4-BE49-F238E27FC236}">
                <a16:creationId xmlns:a16="http://schemas.microsoft.com/office/drawing/2014/main" id="{0F713BA4-C3F0-7266-BFA2-4EB5D9BED635}"/>
              </a:ext>
            </a:extLst>
          </p:cNvPr>
          <p:cNvSpPr>
            <a:spLocks noGrp="1"/>
          </p:cNvSpPr>
          <p:nvPr>
            <p:ph type="pic" sz="quarter" idx="45" hasCustomPrompt="1"/>
          </p:nvPr>
        </p:nvSpPr>
        <p:spPr>
          <a:xfrm>
            <a:off x="7269480" y="3581400"/>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52" name="Text Placeholder 4">
            <a:extLst>
              <a:ext uri="{FF2B5EF4-FFF2-40B4-BE49-F238E27FC236}">
                <a16:creationId xmlns:a16="http://schemas.microsoft.com/office/drawing/2014/main" id="{77A3737E-4F1C-4A60-75FE-0CD6387D447B}"/>
              </a:ext>
            </a:extLst>
          </p:cNvPr>
          <p:cNvSpPr>
            <a:spLocks noGrp="1"/>
          </p:cNvSpPr>
          <p:nvPr>
            <p:ph type="body" sz="quarter" idx="46" hasCustomPrompt="1"/>
          </p:nvPr>
        </p:nvSpPr>
        <p:spPr>
          <a:xfrm>
            <a:off x="7171506" y="5290686"/>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53" name="Content Placeholder 3">
            <a:extLst>
              <a:ext uri="{FF2B5EF4-FFF2-40B4-BE49-F238E27FC236}">
                <a16:creationId xmlns:a16="http://schemas.microsoft.com/office/drawing/2014/main" id="{1F5B1B2F-7A86-7712-D642-D31C7A449AC0}"/>
              </a:ext>
            </a:extLst>
          </p:cNvPr>
          <p:cNvSpPr>
            <a:spLocks noGrp="1"/>
          </p:cNvSpPr>
          <p:nvPr>
            <p:ph sz="half" idx="47" hasCustomPrompt="1"/>
          </p:nvPr>
        </p:nvSpPr>
        <p:spPr>
          <a:xfrm>
            <a:off x="7171506" y="5692745"/>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54" name="Picture Placeholder 4">
            <a:extLst>
              <a:ext uri="{FF2B5EF4-FFF2-40B4-BE49-F238E27FC236}">
                <a16:creationId xmlns:a16="http://schemas.microsoft.com/office/drawing/2014/main" id="{1AF508C4-773E-5526-D0B3-4519BA6E9F49}"/>
              </a:ext>
            </a:extLst>
          </p:cNvPr>
          <p:cNvSpPr>
            <a:spLocks noGrp="1"/>
          </p:cNvSpPr>
          <p:nvPr>
            <p:ph type="pic" sz="quarter" idx="48" hasCustomPrompt="1"/>
          </p:nvPr>
        </p:nvSpPr>
        <p:spPr>
          <a:xfrm>
            <a:off x="9707880" y="3581400"/>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55" name="Text Placeholder 4">
            <a:extLst>
              <a:ext uri="{FF2B5EF4-FFF2-40B4-BE49-F238E27FC236}">
                <a16:creationId xmlns:a16="http://schemas.microsoft.com/office/drawing/2014/main" id="{5A52EAA6-4323-C683-D3E0-0360F2401CBE}"/>
              </a:ext>
            </a:extLst>
          </p:cNvPr>
          <p:cNvSpPr>
            <a:spLocks noGrp="1"/>
          </p:cNvSpPr>
          <p:nvPr>
            <p:ph type="body" sz="quarter" idx="49" hasCustomPrompt="1"/>
          </p:nvPr>
        </p:nvSpPr>
        <p:spPr>
          <a:xfrm>
            <a:off x="9609906" y="5290686"/>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56" name="Content Placeholder 3">
            <a:extLst>
              <a:ext uri="{FF2B5EF4-FFF2-40B4-BE49-F238E27FC236}">
                <a16:creationId xmlns:a16="http://schemas.microsoft.com/office/drawing/2014/main" id="{ED840ECE-E392-54F4-E5E0-09C6BAC5F6FA}"/>
              </a:ext>
            </a:extLst>
          </p:cNvPr>
          <p:cNvSpPr>
            <a:spLocks noGrp="1"/>
          </p:cNvSpPr>
          <p:nvPr>
            <p:ph sz="half" idx="50" hasCustomPrompt="1"/>
          </p:nvPr>
        </p:nvSpPr>
        <p:spPr>
          <a:xfrm>
            <a:off x="9609906" y="5692745"/>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B2871218-AEFF-BC81-00E4-27154808C3CB}"/>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5266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1 Full Page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3" name="Picture Placeholder 4">
            <a:extLst>
              <a:ext uri="{FF2B5EF4-FFF2-40B4-BE49-F238E27FC236}">
                <a16:creationId xmlns:a16="http://schemas.microsoft.com/office/drawing/2014/main" id="{2EA2B1EF-1641-E792-AEFE-F012F6930A14}"/>
              </a:ext>
            </a:extLst>
          </p:cNvPr>
          <p:cNvSpPr>
            <a:spLocks noGrp="1"/>
          </p:cNvSpPr>
          <p:nvPr>
            <p:ph type="pic" sz="quarter" idx="14" hasCustomPrompt="1"/>
          </p:nvPr>
        </p:nvSpPr>
        <p:spPr>
          <a:xfrm>
            <a:off x="381000" y="381000"/>
            <a:ext cx="11414127" cy="5766413"/>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F319A1EF-3CE8-CBBA-3D1F-B49CC9F69005}"/>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66271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1 Wide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396873" y="272592"/>
            <a:ext cx="4175127" cy="1557660"/>
          </a:xfrm>
        </p:spPr>
        <p:txBody>
          <a:bodyPr vert="horz" lIns="91440" tIns="45720" rIns="91440" bIns="45720" rtlCol="0" anchor="b">
            <a:normAutofit/>
          </a:bodyPr>
          <a:lstStyle>
            <a:lvl1pPr>
              <a:defRPr lang="en-US"/>
            </a:lvl1pPr>
          </a:lstStyle>
          <a:p>
            <a:pPr lvl="0"/>
            <a:r>
              <a:rPr lang="en-US"/>
              <a:t>Add your slide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4771571" y="546912"/>
            <a:ext cx="7023556" cy="1557660"/>
          </a:xfrm>
        </p:spPr>
        <p:txBody>
          <a:bodyPr>
            <a:normAutofit/>
          </a:bodyPr>
          <a:lstStyle>
            <a:lvl1pPr marL="0" indent="0">
              <a:buClr>
                <a:schemeClr val="accent1"/>
              </a:buClr>
              <a:buNone/>
              <a:defRPr sz="2400"/>
            </a:lvl1pPr>
            <a:lvl2pPr marL="520700" indent="-228600">
              <a:buClr>
                <a:schemeClr val="accent1"/>
              </a:buClr>
              <a:buSzPct val="110000"/>
              <a:buFont typeface="Arial" panose="020B0604020202020204" pitchFamily="34" charset="0"/>
              <a:buChar char="•"/>
              <a:tabLst/>
              <a:defRPr sz="2000"/>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3" name="Picture Placeholder 4">
            <a:extLst>
              <a:ext uri="{FF2B5EF4-FFF2-40B4-BE49-F238E27FC236}">
                <a16:creationId xmlns:a16="http://schemas.microsoft.com/office/drawing/2014/main" id="{2EA2B1EF-1641-E792-AEFE-F012F6930A14}"/>
              </a:ext>
            </a:extLst>
          </p:cNvPr>
          <p:cNvSpPr>
            <a:spLocks noGrp="1"/>
          </p:cNvSpPr>
          <p:nvPr>
            <p:ph type="pic" sz="quarter" idx="14" hasCustomPrompt="1"/>
          </p:nvPr>
        </p:nvSpPr>
        <p:spPr>
          <a:xfrm>
            <a:off x="396873" y="2278743"/>
            <a:ext cx="11398254" cy="3868669"/>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5" name="Rectangle 4">
            <a:extLst>
              <a:ext uri="{FF2B5EF4-FFF2-40B4-BE49-F238E27FC236}">
                <a16:creationId xmlns:a16="http://schemas.microsoft.com/office/drawing/2014/main" id="{3AFEC277-5256-CD08-312C-8922767426A9}"/>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0404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1 Large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0" name="Title 1">
            <a:extLst>
              <a:ext uri="{FF2B5EF4-FFF2-40B4-BE49-F238E27FC236}">
                <a16:creationId xmlns:a16="http://schemas.microsoft.com/office/drawing/2014/main" id="{DD6DB94C-2BA1-25B7-2E42-3F62C5C50517}"/>
              </a:ext>
            </a:extLst>
          </p:cNvPr>
          <p:cNvSpPr>
            <a:spLocks noGrp="1"/>
          </p:cNvSpPr>
          <p:nvPr>
            <p:ph type="title" hasCustomPrompt="1"/>
          </p:nvPr>
        </p:nvSpPr>
        <p:spPr>
          <a:xfrm>
            <a:off x="396874" y="1214845"/>
            <a:ext cx="4175126" cy="2057636"/>
          </a:xfrm>
        </p:spPr>
        <p:txBody>
          <a:bodyPr anchor="b"/>
          <a:lstStyle>
            <a:lvl1pPr>
              <a:defRPr>
                <a:solidFill>
                  <a:schemeClr val="accent1"/>
                </a:solidFill>
              </a:defRPr>
            </a:lvl1pPr>
          </a:lstStyle>
          <a:p>
            <a:r>
              <a:rPr lang="en-US"/>
              <a:t>Click to edit master page</a:t>
            </a:r>
          </a:p>
        </p:txBody>
      </p:sp>
      <p:sp>
        <p:nvSpPr>
          <p:cNvPr id="11" name="Content Placeholder 3">
            <a:extLst>
              <a:ext uri="{FF2B5EF4-FFF2-40B4-BE49-F238E27FC236}">
                <a16:creationId xmlns:a16="http://schemas.microsoft.com/office/drawing/2014/main" id="{007A25B4-BF25-2EB3-833F-C53135D04762}"/>
              </a:ext>
            </a:extLst>
          </p:cNvPr>
          <p:cNvSpPr>
            <a:spLocks noGrp="1"/>
          </p:cNvSpPr>
          <p:nvPr>
            <p:ph sz="half" idx="35" hasCustomPrompt="1"/>
          </p:nvPr>
        </p:nvSpPr>
        <p:spPr>
          <a:xfrm>
            <a:off x="385986" y="3299740"/>
            <a:ext cx="4186014" cy="2428368"/>
          </a:xfrm>
        </p:spPr>
        <p:txBody>
          <a:bodyPr>
            <a:normAutofit/>
          </a:bodyPr>
          <a:lstStyle>
            <a:lvl1pPr marL="0" indent="0">
              <a:buNone/>
              <a:defRPr sz="2400">
                <a:solidFill>
                  <a:schemeClr val="tx1"/>
                </a:solidFill>
              </a:defRPr>
            </a:lvl1pPr>
            <a:lvl2pPr marL="520700" indent="-228600">
              <a:buClr>
                <a:srgbClr val="C00000"/>
              </a:buClr>
              <a:buSzPct val="110000"/>
              <a:buFont typeface="Arial" panose="020B0604020202020204" pitchFamily="34" charset="0"/>
              <a:buChar char="•"/>
              <a:tabLst/>
              <a:defRPr sz="2000">
                <a:solidFill>
                  <a:schemeClr val="tx1"/>
                </a:solidFill>
              </a:defRPr>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6" name="Content Placeholder 5">
            <a:extLst>
              <a:ext uri="{FF2B5EF4-FFF2-40B4-BE49-F238E27FC236}">
                <a16:creationId xmlns:a16="http://schemas.microsoft.com/office/drawing/2014/main" id="{F9AB3712-421D-4D44-A208-FCFD9F142B33}"/>
              </a:ext>
            </a:extLst>
          </p:cNvPr>
          <p:cNvSpPr>
            <a:spLocks noGrp="1"/>
          </p:cNvSpPr>
          <p:nvPr>
            <p:ph sz="quarter" idx="15" hasCustomPrompt="1"/>
          </p:nvPr>
        </p:nvSpPr>
        <p:spPr>
          <a:xfrm>
            <a:off x="4855028" y="365125"/>
            <a:ext cx="6940099" cy="5683025"/>
          </a:xfrm>
        </p:spPr>
        <p:txBody>
          <a:bodyPr anchor="ctr">
            <a:normAutofit/>
          </a:bodyPr>
          <a:lstStyle>
            <a:lvl1pPr marL="0" indent="0" algn="ctr">
              <a:buNone/>
              <a:defRPr sz="1800">
                <a:solidFill>
                  <a:schemeClr val="bg1">
                    <a:lumMod val="50000"/>
                  </a:schemeClr>
                </a:solidFill>
              </a:defRPr>
            </a:lvl1pPr>
          </a:lstStyle>
          <a:p>
            <a:pPr lvl="0"/>
            <a:r>
              <a:rPr lang="en-US"/>
              <a:t>Click to add a chart or table</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B672A411-56B3-70BB-7757-95D7F614D7FA}"/>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9325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1 Tall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Title 1">
            <a:extLst>
              <a:ext uri="{FF2B5EF4-FFF2-40B4-BE49-F238E27FC236}">
                <a16:creationId xmlns:a16="http://schemas.microsoft.com/office/drawing/2014/main" id="{C1FDC804-E7FE-7C50-C943-67092224674F}"/>
              </a:ext>
            </a:extLst>
          </p:cNvPr>
          <p:cNvSpPr>
            <a:spLocks noGrp="1"/>
          </p:cNvSpPr>
          <p:nvPr>
            <p:ph type="title" hasCustomPrompt="1"/>
          </p:nvPr>
        </p:nvSpPr>
        <p:spPr>
          <a:xfrm>
            <a:off x="1588982" y="1088571"/>
            <a:ext cx="4507018" cy="2035865"/>
          </a:xfrm>
        </p:spPr>
        <p:txBody>
          <a:bodyPr vert="horz" lIns="91440" tIns="45720" rIns="91440" bIns="45720" rtlCol="0" anchor="b">
            <a:normAutofit/>
          </a:bodyPr>
          <a:lstStyle>
            <a:lvl1pPr>
              <a:defRPr lang="en-US"/>
            </a:lvl1pPr>
          </a:lstStyle>
          <a:p>
            <a:pPr lvl="0"/>
            <a:r>
              <a:rPr lang="en-US"/>
              <a:t>Click to edit master page title</a:t>
            </a:r>
          </a:p>
        </p:txBody>
      </p:sp>
      <p:sp>
        <p:nvSpPr>
          <p:cNvPr id="4" name="Content Placeholder 3">
            <a:extLst>
              <a:ext uri="{FF2B5EF4-FFF2-40B4-BE49-F238E27FC236}">
                <a16:creationId xmlns:a16="http://schemas.microsoft.com/office/drawing/2014/main" id="{93800667-0B00-7C89-1FA5-FF679669B42C}"/>
              </a:ext>
            </a:extLst>
          </p:cNvPr>
          <p:cNvSpPr>
            <a:spLocks noGrp="1"/>
          </p:cNvSpPr>
          <p:nvPr>
            <p:ph sz="half" idx="2" hasCustomPrompt="1"/>
          </p:nvPr>
        </p:nvSpPr>
        <p:spPr>
          <a:xfrm>
            <a:off x="1588982" y="3162581"/>
            <a:ext cx="4507018" cy="2428368"/>
          </a:xfrm>
        </p:spPr>
        <p:txBody>
          <a:bodyPr>
            <a:normAutofit/>
          </a:bodyPr>
          <a:lstStyle>
            <a:lvl1pPr marL="0" indent="0">
              <a:buClr>
                <a:schemeClr val="accent1"/>
              </a:buClr>
              <a:buNone/>
              <a:defRPr sz="2400"/>
            </a:lvl1pPr>
            <a:lvl2pPr marL="520700" indent="-228600">
              <a:buClr>
                <a:schemeClr val="accent1"/>
              </a:buClr>
              <a:buSzPct val="110000"/>
              <a:buFont typeface="Arial" panose="020B0604020202020204" pitchFamily="34" charset="0"/>
              <a:buChar char="•"/>
              <a:tabLst/>
              <a:defRPr sz="2000"/>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6292826" y="365126"/>
            <a:ext cx="4480151" cy="5683024"/>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922CA62C-578B-A70E-DD5F-9116B0718C51}"/>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67499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3 Image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5" name="Title 1">
            <a:extLst>
              <a:ext uri="{FF2B5EF4-FFF2-40B4-BE49-F238E27FC236}">
                <a16:creationId xmlns:a16="http://schemas.microsoft.com/office/drawing/2014/main" id="{E79F3245-5C19-491B-A3C7-0953BE94EC53}"/>
              </a:ext>
            </a:extLst>
          </p:cNvPr>
          <p:cNvSpPr>
            <a:spLocks noGrp="1"/>
          </p:cNvSpPr>
          <p:nvPr>
            <p:ph type="title" hasCustomPrompt="1"/>
          </p:nvPr>
        </p:nvSpPr>
        <p:spPr>
          <a:xfrm>
            <a:off x="396872" y="1105116"/>
            <a:ext cx="4164242" cy="1950793"/>
          </a:xfrm>
        </p:spPr>
        <p:txBody>
          <a:bodyPr vert="horz" lIns="91440" tIns="45720" rIns="91440" bIns="45720" rtlCol="0" anchor="b">
            <a:normAutofit/>
          </a:bodyPr>
          <a:lstStyle>
            <a:lvl1pPr>
              <a:defRPr lang="en-US" dirty="0"/>
            </a:lvl1pPr>
          </a:lstStyle>
          <a:p>
            <a:pPr lvl="0"/>
            <a:r>
              <a:rPr lang="en-US"/>
              <a:t>Click to edit</a:t>
            </a:r>
            <a:br>
              <a:rPr lang="en-US"/>
            </a:br>
            <a:r>
              <a:rPr lang="en-US"/>
              <a:t>master page</a:t>
            </a:r>
          </a:p>
        </p:txBody>
      </p:sp>
      <p:sp>
        <p:nvSpPr>
          <p:cNvPr id="29" name="Content Placeholder 3">
            <a:extLst>
              <a:ext uri="{FF2B5EF4-FFF2-40B4-BE49-F238E27FC236}">
                <a16:creationId xmlns:a16="http://schemas.microsoft.com/office/drawing/2014/main" id="{E1ED6957-2F68-AC1E-7E2F-65AD6BFD944E}"/>
              </a:ext>
            </a:extLst>
          </p:cNvPr>
          <p:cNvSpPr>
            <a:spLocks noGrp="1"/>
          </p:cNvSpPr>
          <p:nvPr>
            <p:ph sz="half" idx="13" hasCustomPrompt="1"/>
          </p:nvPr>
        </p:nvSpPr>
        <p:spPr>
          <a:xfrm>
            <a:off x="407758" y="3055909"/>
            <a:ext cx="4164242" cy="2428368"/>
          </a:xfrm>
        </p:spPr>
        <p:txBody>
          <a:bodyPr>
            <a:normAutofit/>
          </a:bodyPr>
          <a:lstStyle>
            <a:lvl1pPr marL="0" indent="0">
              <a:buNone/>
              <a:defRPr sz="2400"/>
            </a:lvl1pPr>
            <a:lvl2pPr marL="466725" indent="-228600">
              <a:buClr>
                <a:srgbClr val="C00000"/>
              </a:buClr>
              <a:buSzPct val="110000"/>
              <a:buFont typeface="Arial" panose="020B0604020202020204" pitchFamily="34" charset="0"/>
              <a:buChar char="•"/>
              <a:tabLst/>
              <a:defRPr sz="2000"/>
            </a:lvl2pPr>
            <a:lvl3pPr marL="922338" indent="-228600">
              <a:buClr>
                <a:srgbClr val="C00000"/>
              </a:buClr>
              <a:buSzPct val="90000"/>
              <a:buFont typeface="Courier New" panose="02070309020205020404" pitchFamily="49" charset="0"/>
              <a:buChar char="o"/>
              <a:tabLst/>
              <a:defRPr sz="1800"/>
            </a:lvl3pPr>
            <a:lvl4pPr marL="1485900" indent="-227013">
              <a:buFont typeface="Arial" panose="020B0604020202020204" pitchFamily="34" charset="0"/>
              <a:buChar char="•"/>
              <a:tabLst/>
              <a:defRPr sz="1600"/>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p:nvPr>
        </p:nvSpPr>
        <p:spPr>
          <a:xfrm>
            <a:off x="4839788" y="351320"/>
            <a:ext cx="6955340" cy="2903509"/>
          </a:xfrm>
        </p:spPr>
        <p:txBody>
          <a:bodyPr/>
          <a:lstStyle/>
          <a:p>
            <a:endParaRPr lang="en-US"/>
          </a:p>
        </p:txBody>
      </p:sp>
      <p:sp>
        <p:nvSpPr>
          <p:cNvPr id="10" name="Picture Placeholder 4">
            <a:extLst>
              <a:ext uri="{FF2B5EF4-FFF2-40B4-BE49-F238E27FC236}">
                <a16:creationId xmlns:a16="http://schemas.microsoft.com/office/drawing/2014/main" id="{6F2A46D0-0103-4ABC-91D6-429E06561590}"/>
              </a:ext>
            </a:extLst>
          </p:cNvPr>
          <p:cNvSpPr>
            <a:spLocks noGrp="1"/>
          </p:cNvSpPr>
          <p:nvPr>
            <p:ph type="pic" sz="quarter" idx="15"/>
          </p:nvPr>
        </p:nvSpPr>
        <p:spPr>
          <a:xfrm>
            <a:off x="4839787" y="3407229"/>
            <a:ext cx="3339392" cy="2648784"/>
          </a:xfrm>
        </p:spPr>
        <p:txBody>
          <a:bodyPr/>
          <a:lstStyle/>
          <a:p>
            <a:endParaRPr lang="en-US"/>
          </a:p>
        </p:txBody>
      </p:sp>
      <p:sp>
        <p:nvSpPr>
          <p:cNvPr id="11" name="Picture Placeholder 4">
            <a:extLst>
              <a:ext uri="{FF2B5EF4-FFF2-40B4-BE49-F238E27FC236}">
                <a16:creationId xmlns:a16="http://schemas.microsoft.com/office/drawing/2014/main" id="{BFAFE350-DAC2-4FA1-8058-2BB689DE6DEA}"/>
              </a:ext>
            </a:extLst>
          </p:cNvPr>
          <p:cNvSpPr>
            <a:spLocks noGrp="1"/>
          </p:cNvSpPr>
          <p:nvPr>
            <p:ph type="pic" sz="quarter" idx="16"/>
          </p:nvPr>
        </p:nvSpPr>
        <p:spPr>
          <a:xfrm>
            <a:off x="8346564" y="3418114"/>
            <a:ext cx="3448563" cy="2637900"/>
          </a:xfrm>
        </p:spPr>
        <p:txBody>
          <a:bodyPr/>
          <a:lstStyle/>
          <a:p>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2" name="Rectangle 1">
            <a:extLst>
              <a:ext uri="{FF2B5EF4-FFF2-40B4-BE49-F238E27FC236}">
                <a16:creationId xmlns:a16="http://schemas.microsoft.com/office/drawing/2014/main" id="{EF016348-7DC4-C305-5D58-CAB89EB6A1A3}"/>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89743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4 Image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4" name="Title 1">
            <a:extLst>
              <a:ext uri="{FF2B5EF4-FFF2-40B4-BE49-F238E27FC236}">
                <a16:creationId xmlns:a16="http://schemas.microsoft.com/office/drawing/2014/main" id="{B06323A5-7CBF-8649-525A-F19330DD1383}"/>
              </a:ext>
            </a:extLst>
          </p:cNvPr>
          <p:cNvSpPr>
            <a:spLocks noGrp="1"/>
          </p:cNvSpPr>
          <p:nvPr>
            <p:ph type="title" hasCustomPrompt="1"/>
          </p:nvPr>
        </p:nvSpPr>
        <p:spPr>
          <a:xfrm>
            <a:off x="396872" y="1105116"/>
            <a:ext cx="4164242" cy="1950793"/>
          </a:xfrm>
        </p:spPr>
        <p:txBody>
          <a:bodyPr vert="horz" lIns="91440" tIns="45720" rIns="91440" bIns="45720" rtlCol="0" anchor="b">
            <a:normAutofit/>
          </a:bodyPr>
          <a:lstStyle>
            <a:lvl1pPr>
              <a:defRPr lang="en-US" dirty="0"/>
            </a:lvl1pPr>
          </a:lstStyle>
          <a:p>
            <a:pPr lvl="0"/>
            <a:r>
              <a:rPr lang="en-US"/>
              <a:t>Click to edit</a:t>
            </a:r>
            <a:br>
              <a:rPr lang="en-US"/>
            </a:br>
            <a:r>
              <a:rPr lang="en-US"/>
              <a:t>master page</a:t>
            </a:r>
          </a:p>
        </p:txBody>
      </p:sp>
      <p:sp>
        <p:nvSpPr>
          <p:cNvPr id="16" name="Content Placeholder 3">
            <a:extLst>
              <a:ext uri="{FF2B5EF4-FFF2-40B4-BE49-F238E27FC236}">
                <a16:creationId xmlns:a16="http://schemas.microsoft.com/office/drawing/2014/main" id="{40A089E6-0B67-BC9B-0FB9-8827CB3BD7B5}"/>
              </a:ext>
            </a:extLst>
          </p:cNvPr>
          <p:cNvSpPr>
            <a:spLocks noGrp="1"/>
          </p:cNvSpPr>
          <p:nvPr>
            <p:ph sz="half" idx="13" hasCustomPrompt="1"/>
          </p:nvPr>
        </p:nvSpPr>
        <p:spPr>
          <a:xfrm>
            <a:off x="407758" y="3055909"/>
            <a:ext cx="4164242" cy="2428368"/>
          </a:xfrm>
        </p:spPr>
        <p:txBody>
          <a:bodyPr>
            <a:normAutofit/>
          </a:bodyPr>
          <a:lstStyle>
            <a:lvl1pPr marL="0" indent="0">
              <a:buNone/>
              <a:defRPr sz="2400">
                <a:solidFill>
                  <a:schemeClr val="tx1"/>
                </a:solidFill>
              </a:defRPr>
            </a:lvl1pPr>
            <a:lvl2pPr marL="466725" indent="-228600">
              <a:buClr>
                <a:srgbClr val="C00000"/>
              </a:buClr>
              <a:buSzPct val="110000"/>
              <a:buFont typeface="Arial" panose="020B0604020202020204" pitchFamily="34" charset="0"/>
              <a:buChar char="•"/>
              <a:tabLst/>
              <a:defRPr sz="2000">
                <a:solidFill>
                  <a:schemeClr val="tx1"/>
                </a:solidFill>
              </a:defRPr>
            </a:lvl2pPr>
            <a:lvl3pPr marL="922338" indent="-228600">
              <a:buClr>
                <a:srgbClr val="C00000"/>
              </a:buClr>
              <a:buSzPct val="90000"/>
              <a:buFont typeface="Courier New" panose="02070309020205020404" pitchFamily="49" charset="0"/>
              <a:buChar char="o"/>
              <a:tabLst/>
              <a:defRPr sz="1800">
                <a:solidFill>
                  <a:schemeClr val="tx1"/>
                </a:solidFill>
              </a:defRPr>
            </a:lvl3pPr>
            <a:lvl4pPr marL="1485900" indent="-227013">
              <a:buFont typeface="Arial" panose="020B0604020202020204" pitchFamily="34" charset="0"/>
              <a:buChar char="•"/>
              <a:tabLst/>
              <a:defRPr sz="1600">
                <a:solidFill>
                  <a:schemeClr val="tx1"/>
                </a:solidFill>
              </a:defRPr>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sp>
        <p:nvSpPr>
          <p:cNvPr id="3" name="Picture Placeholder 4">
            <a:extLst>
              <a:ext uri="{FF2B5EF4-FFF2-40B4-BE49-F238E27FC236}">
                <a16:creationId xmlns:a16="http://schemas.microsoft.com/office/drawing/2014/main" id="{7B8D5EF3-729C-8199-B5B3-5F9FD2BE26A0}"/>
              </a:ext>
            </a:extLst>
          </p:cNvPr>
          <p:cNvSpPr>
            <a:spLocks noGrp="1"/>
          </p:cNvSpPr>
          <p:nvPr>
            <p:ph type="pic" sz="quarter" idx="18"/>
          </p:nvPr>
        </p:nvSpPr>
        <p:spPr>
          <a:xfrm>
            <a:off x="4865914" y="405748"/>
            <a:ext cx="2150384" cy="2648784"/>
          </a:xfrm>
        </p:spPr>
        <p:txBody>
          <a:bodyPr/>
          <a:lstStyle/>
          <a:p>
            <a:endParaRPr lang="en-US"/>
          </a:p>
        </p:txBody>
      </p:sp>
      <p:sp>
        <p:nvSpPr>
          <p:cNvPr id="4" name="Picture Placeholder 4">
            <a:extLst>
              <a:ext uri="{FF2B5EF4-FFF2-40B4-BE49-F238E27FC236}">
                <a16:creationId xmlns:a16="http://schemas.microsoft.com/office/drawing/2014/main" id="{7E1D1186-C60B-C6DF-548F-B1A3544F867E}"/>
              </a:ext>
            </a:extLst>
          </p:cNvPr>
          <p:cNvSpPr>
            <a:spLocks noGrp="1"/>
          </p:cNvSpPr>
          <p:nvPr>
            <p:ph type="pic" sz="quarter" idx="19"/>
          </p:nvPr>
        </p:nvSpPr>
        <p:spPr>
          <a:xfrm>
            <a:off x="7185027" y="416633"/>
            <a:ext cx="2220685" cy="2637900"/>
          </a:xfrm>
        </p:spPr>
        <p:txBody>
          <a:bodyPr/>
          <a:lstStyle/>
          <a:p>
            <a:endParaRPr lang="en-US"/>
          </a:p>
        </p:txBody>
      </p:sp>
      <p:sp>
        <p:nvSpPr>
          <p:cNvPr id="6" name="Picture Placeholder 4">
            <a:extLst>
              <a:ext uri="{FF2B5EF4-FFF2-40B4-BE49-F238E27FC236}">
                <a16:creationId xmlns:a16="http://schemas.microsoft.com/office/drawing/2014/main" id="{C18A1EA7-F689-AE68-2084-689B3C45D765}"/>
              </a:ext>
            </a:extLst>
          </p:cNvPr>
          <p:cNvSpPr>
            <a:spLocks noGrp="1"/>
          </p:cNvSpPr>
          <p:nvPr>
            <p:ph type="pic" sz="quarter" idx="20"/>
          </p:nvPr>
        </p:nvSpPr>
        <p:spPr>
          <a:xfrm>
            <a:off x="9574442" y="416633"/>
            <a:ext cx="2220685" cy="2637900"/>
          </a:xfrm>
        </p:spPr>
        <p:txBody>
          <a:bodyPr/>
          <a:lstStyle/>
          <a:p>
            <a:endParaRPr lang="en-US"/>
          </a:p>
        </p:txBody>
      </p:sp>
      <p:sp>
        <p:nvSpPr>
          <p:cNvPr id="2" name="Picture Placeholder 4">
            <a:extLst>
              <a:ext uri="{FF2B5EF4-FFF2-40B4-BE49-F238E27FC236}">
                <a16:creationId xmlns:a16="http://schemas.microsoft.com/office/drawing/2014/main" id="{554D914E-44E0-C1AE-14D4-843C09829A27}"/>
              </a:ext>
            </a:extLst>
          </p:cNvPr>
          <p:cNvSpPr>
            <a:spLocks noGrp="1"/>
          </p:cNvSpPr>
          <p:nvPr>
            <p:ph type="pic" sz="quarter" idx="17"/>
          </p:nvPr>
        </p:nvSpPr>
        <p:spPr>
          <a:xfrm>
            <a:off x="4865914" y="3206932"/>
            <a:ext cx="6940099" cy="2925281"/>
          </a:xfrm>
        </p:spPr>
        <p:txBody>
          <a:bodyPr/>
          <a:lstStyle/>
          <a:p>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5" name="Rectangle 4">
            <a:extLst>
              <a:ext uri="{FF2B5EF4-FFF2-40B4-BE49-F238E27FC236}">
                <a16:creationId xmlns:a16="http://schemas.microsoft.com/office/drawing/2014/main" id="{54D96A2C-415F-6647-C2FC-0170229732EE}"/>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156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 7 Image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p:nvPr>
        </p:nvSpPr>
        <p:spPr>
          <a:xfrm>
            <a:off x="396873" y="427519"/>
            <a:ext cx="4469041" cy="2961495"/>
          </a:xfrm>
        </p:spPr>
        <p:txBody>
          <a:bodyPr/>
          <a:lstStyle/>
          <a:p>
            <a:endParaRPr lang="en-US"/>
          </a:p>
        </p:txBody>
      </p:sp>
      <p:sp>
        <p:nvSpPr>
          <p:cNvPr id="10" name="Picture Placeholder 4">
            <a:extLst>
              <a:ext uri="{FF2B5EF4-FFF2-40B4-BE49-F238E27FC236}">
                <a16:creationId xmlns:a16="http://schemas.microsoft.com/office/drawing/2014/main" id="{6F2A46D0-0103-4ABC-91D6-429E06561590}"/>
              </a:ext>
            </a:extLst>
          </p:cNvPr>
          <p:cNvSpPr>
            <a:spLocks noGrp="1"/>
          </p:cNvSpPr>
          <p:nvPr>
            <p:ph type="pic" sz="quarter" idx="15"/>
          </p:nvPr>
        </p:nvSpPr>
        <p:spPr>
          <a:xfrm>
            <a:off x="396873" y="3483429"/>
            <a:ext cx="2150384" cy="2648784"/>
          </a:xfrm>
        </p:spPr>
        <p:txBody>
          <a:bodyPr/>
          <a:lstStyle/>
          <a:p>
            <a:endParaRPr lang="en-US"/>
          </a:p>
        </p:txBody>
      </p:sp>
      <p:sp>
        <p:nvSpPr>
          <p:cNvPr id="11" name="Picture Placeholder 4">
            <a:extLst>
              <a:ext uri="{FF2B5EF4-FFF2-40B4-BE49-F238E27FC236}">
                <a16:creationId xmlns:a16="http://schemas.microsoft.com/office/drawing/2014/main" id="{BFAFE350-DAC2-4FA1-8058-2BB689DE6DEA}"/>
              </a:ext>
            </a:extLst>
          </p:cNvPr>
          <p:cNvSpPr>
            <a:spLocks noGrp="1"/>
          </p:cNvSpPr>
          <p:nvPr>
            <p:ph type="pic" sz="quarter" idx="16"/>
          </p:nvPr>
        </p:nvSpPr>
        <p:spPr>
          <a:xfrm>
            <a:off x="2645229" y="3494314"/>
            <a:ext cx="2220685" cy="2637900"/>
          </a:xfrm>
        </p:spPr>
        <p:txBody>
          <a:bodyPr/>
          <a:lstStyle/>
          <a:p>
            <a:endParaRPr lang="en-US"/>
          </a:p>
        </p:txBody>
      </p:sp>
      <p:sp>
        <p:nvSpPr>
          <p:cNvPr id="2" name="Picture Placeholder 4">
            <a:extLst>
              <a:ext uri="{FF2B5EF4-FFF2-40B4-BE49-F238E27FC236}">
                <a16:creationId xmlns:a16="http://schemas.microsoft.com/office/drawing/2014/main" id="{554D914E-44E0-C1AE-14D4-843C09829A27}"/>
              </a:ext>
            </a:extLst>
          </p:cNvPr>
          <p:cNvSpPr>
            <a:spLocks noGrp="1"/>
          </p:cNvSpPr>
          <p:nvPr>
            <p:ph type="pic" sz="quarter" idx="17"/>
          </p:nvPr>
        </p:nvSpPr>
        <p:spPr>
          <a:xfrm>
            <a:off x="4968240" y="3170718"/>
            <a:ext cx="6785521" cy="2961495"/>
          </a:xfrm>
        </p:spPr>
        <p:txBody>
          <a:bodyPr/>
          <a:lstStyle/>
          <a:p>
            <a:endParaRPr lang="en-US"/>
          </a:p>
        </p:txBody>
      </p:sp>
      <p:sp>
        <p:nvSpPr>
          <p:cNvPr id="3" name="Picture Placeholder 4">
            <a:extLst>
              <a:ext uri="{FF2B5EF4-FFF2-40B4-BE49-F238E27FC236}">
                <a16:creationId xmlns:a16="http://schemas.microsoft.com/office/drawing/2014/main" id="{7B8D5EF3-729C-8199-B5B3-5F9FD2BE26A0}"/>
              </a:ext>
            </a:extLst>
          </p:cNvPr>
          <p:cNvSpPr>
            <a:spLocks noGrp="1"/>
          </p:cNvSpPr>
          <p:nvPr>
            <p:ph type="pic" sz="quarter" idx="18"/>
          </p:nvPr>
        </p:nvSpPr>
        <p:spPr>
          <a:xfrm>
            <a:off x="4968240" y="436228"/>
            <a:ext cx="2150384" cy="2648784"/>
          </a:xfrm>
        </p:spPr>
        <p:txBody>
          <a:bodyPr/>
          <a:lstStyle/>
          <a:p>
            <a:endParaRPr lang="en-US"/>
          </a:p>
        </p:txBody>
      </p:sp>
      <p:sp>
        <p:nvSpPr>
          <p:cNvPr id="4" name="Picture Placeholder 4">
            <a:extLst>
              <a:ext uri="{FF2B5EF4-FFF2-40B4-BE49-F238E27FC236}">
                <a16:creationId xmlns:a16="http://schemas.microsoft.com/office/drawing/2014/main" id="{7E1D1186-C60B-C6DF-548F-B1A3544F867E}"/>
              </a:ext>
            </a:extLst>
          </p:cNvPr>
          <p:cNvSpPr>
            <a:spLocks noGrp="1"/>
          </p:cNvSpPr>
          <p:nvPr>
            <p:ph type="pic" sz="quarter" idx="19"/>
          </p:nvPr>
        </p:nvSpPr>
        <p:spPr>
          <a:xfrm>
            <a:off x="7216596" y="447113"/>
            <a:ext cx="2220685" cy="2637900"/>
          </a:xfrm>
        </p:spPr>
        <p:txBody>
          <a:bodyPr/>
          <a:lstStyle/>
          <a:p>
            <a:endParaRPr lang="en-US"/>
          </a:p>
        </p:txBody>
      </p:sp>
      <p:sp>
        <p:nvSpPr>
          <p:cNvPr id="6" name="Picture Placeholder 4">
            <a:extLst>
              <a:ext uri="{FF2B5EF4-FFF2-40B4-BE49-F238E27FC236}">
                <a16:creationId xmlns:a16="http://schemas.microsoft.com/office/drawing/2014/main" id="{C18A1EA7-F689-AE68-2084-689B3C45D765}"/>
              </a:ext>
            </a:extLst>
          </p:cNvPr>
          <p:cNvSpPr>
            <a:spLocks noGrp="1"/>
          </p:cNvSpPr>
          <p:nvPr>
            <p:ph type="pic" sz="quarter" idx="20"/>
          </p:nvPr>
        </p:nvSpPr>
        <p:spPr>
          <a:xfrm>
            <a:off x="9533076" y="447113"/>
            <a:ext cx="2220685" cy="2637900"/>
          </a:xfrm>
        </p:spPr>
        <p:txBody>
          <a:bodyPr/>
          <a:lstStyle/>
          <a:p>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Rectangle 6">
            <a:extLst>
              <a:ext uri="{FF2B5EF4-FFF2-40B4-BE49-F238E27FC236}">
                <a16:creationId xmlns:a16="http://schemas.microsoft.com/office/drawing/2014/main" id="{80BCE4C6-D884-F05C-F7A3-EE40DB4CCD63}"/>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686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3F5652-5F8D-4F3B-BE45-6F2FE0F564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FDEF2A-FDC4-461B-A64A-242E9A04A071}"/>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Rectangle 1">
            <a:extLst>
              <a:ext uri="{FF2B5EF4-FFF2-40B4-BE49-F238E27FC236}">
                <a16:creationId xmlns:a16="http://schemas.microsoft.com/office/drawing/2014/main" id="{219CB8ED-5E2A-C97D-5ECC-E10D26562E49}"/>
              </a:ext>
            </a:extLst>
          </p:cNvPr>
          <p:cNvSpPr/>
          <p:nvPr userDrawn="1"/>
        </p:nvSpPr>
        <p:spPr>
          <a:xfrm>
            <a:off x="158262" y="6101862"/>
            <a:ext cx="2954215" cy="5802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76400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888F603-DAEE-420E-95E6-F502567586B3}"/>
              </a:ext>
            </a:extLst>
          </p:cNvPr>
          <p:cNvSpPr>
            <a:spLocks noGrp="1"/>
          </p:cNvSpPr>
          <p:nvPr>
            <p:ph type="sldNum" sz="quarter" idx="4"/>
          </p:nvPr>
        </p:nvSpPr>
        <p:spPr>
          <a:xfrm>
            <a:off x="11297749" y="6304801"/>
            <a:ext cx="497378"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fld id="{DFA4CD3D-26C8-47FF-8D13-9B32BAAB4735}" type="slidenum">
              <a:rPr lang="en-US" smtClean="0"/>
              <a:pPr/>
              <a:t>‹#›</a:t>
            </a:fld>
            <a:endParaRPr lang="en-US"/>
          </a:p>
        </p:txBody>
      </p:sp>
      <p:sp>
        <p:nvSpPr>
          <p:cNvPr id="2" name="Title Placeholder 1">
            <a:extLst>
              <a:ext uri="{FF2B5EF4-FFF2-40B4-BE49-F238E27FC236}">
                <a16:creationId xmlns:a16="http://schemas.microsoft.com/office/drawing/2014/main" id="{1FBEA513-5076-4D62-8F85-69A918D7EFA4}"/>
              </a:ext>
            </a:extLst>
          </p:cNvPr>
          <p:cNvSpPr>
            <a:spLocks noGrp="1"/>
          </p:cNvSpPr>
          <p:nvPr>
            <p:ph type="title"/>
          </p:nvPr>
        </p:nvSpPr>
        <p:spPr>
          <a:xfrm>
            <a:off x="407759" y="365125"/>
            <a:ext cx="11387368" cy="1325563"/>
          </a:xfrm>
          <a:prstGeom prst="rect">
            <a:avLst/>
          </a:prstGeom>
        </p:spPr>
        <p:txBody>
          <a:bodyPr vert="horz" lIns="91440" tIns="45720" rIns="91440" bIns="45720" rtlCol="0" anchor="t">
            <a:normAutofit/>
          </a:bodyPr>
          <a:lstStyle/>
          <a:p>
            <a:r>
              <a:rPr lang="en-US"/>
              <a:t>Click to edit master page title</a:t>
            </a:r>
          </a:p>
        </p:txBody>
      </p:sp>
      <p:sp>
        <p:nvSpPr>
          <p:cNvPr id="3" name="Text Placeholder 2">
            <a:extLst>
              <a:ext uri="{FF2B5EF4-FFF2-40B4-BE49-F238E27FC236}">
                <a16:creationId xmlns:a16="http://schemas.microsoft.com/office/drawing/2014/main" id="{BB1855A3-A75E-4A34-A5A1-1B324FA10EF0}"/>
              </a:ext>
            </a:extLst>
          </p:cNvPr>
          <p:cNvSpPr>
            <a:spLocks noGrp="1"/>
          </p:cNvSpPr>
          <p:nvPr>
            <p:ph type="body" idx="1"/>
          </p:nvPr>
        </p:nvSpPr>
        <p:spPr>
          <a:xfrm>
            <a:off x="396873" y="1825625"/>
            <a:ext cx="11387368" cy="4351338"/>
          </a:xfrm>
          <a:prstGeom prst="rect">
            <a:avLst/>
          </a:prstGeom>
        </p:spPr>
        <p:txBody>
          <a:bodyPr vert="horz" lIns="91440" tIns="45720" rIns="91440" bIns="45720" rtlCol="0">
            <a:normAutofit/>
          </a:bodyPr>
          <a:lstStyle/>
          <a:p>
            <a:pPr lvl="0"/>
            <a:r>
              <a:rPr lang="en-US"/>
              <a:t>Click to edit master first level copy</a:t>
            </a:r>
          </a:p>
          <a:p>
            <a:pPr lvl="1"/>
            <a:r>
              <a:rPr lang="en-US"/>
              <a:t>Second level</a:t>
            </a:r>
          </a:p>
          <a:p>
            <a:pPr lvl="2"/>
            <a:r>
              <a:rPr lang="en-US"/>
              <a:t>Third level</a:t>
            </a:r>
          </a:p>
          <a:p>
            <a:pPr lvl="3"/>
            <a:r>
              <a:rPr lang="en-US"/>
              <a:t>Fourth level</a:t>
            </a:r>
          </a:p>
        </p:txBody>
      </p:sp>
      <p:pic>
        <p:nvPicPr>
          <p:cNvPr id="7" name="Picture 6" descr="The Ohio State University">
            <a:extLst>
              <a:ext uri="{FF2B5EF4-FFF2-40B4-BE49-F238E27FC236}">
                <a16:creationId xmlns:a16="http://schemas.microsoft.com/office/drawing/2014/main" id="{F4663FBE-A0D1-4371-8BE2-6E00A4B835A4}"/>
              </a:ext>
            </a:extLst>
          </p:cNvPr>
          <p:cNvPicPr>
            <a:picLocks noChangeAspect="1"/>
          </p:cNvPicPr>
          <p:nvPr userDrawn="1"/>
        </p:nvPicPr>
        <p:blipFill>
          <a:blip r:embed="rId23"/>
          <a:stretch>
            <a:fillRect/>
          </a:stretch>
        </p:blipFill>
        <p:spPr>
          <a:xfrm>
            <a:off x="401676" y="6331563"/>
            <a:ext cx="2382828" cy="341656"/>
          </a:xfrm>
          <a:prstGeom prst="rect">
            <a:avLst/>
          </a:prstGeom>
        </p:spPr>
      </p:pic>
      <p:sp>
        <p:nvSpPr>
          <p:cNvPr id="5" name="Footer Placeholder 4">
            <a:extLst>
              <a:ext uri="{FF2B5EF4-FFF2-40B4-BE49-F238E27FC236}">
                <a16:creationId xmlns:a16="http://schemas.microsoft.com/office/drawing/2014/main" id="{A5A501DD-FBD8-4A19-BD71-AB3CFFDE4DF5}"/>
              </a:ext>
            </a:extLst>
          </p:cNvPr>
          <p:cNvSpPr>
            <a:spLocks noGrp="1"/>
          </p:cNvSpPr>
          <p:nvPr>
            <p:ph type="ftr" sz="quarter" idx="3"/>
          </p:nvPr>
        </p:nvSpPr>
        <p:spPr>
          <a:xfrm>
            <a:off x="4506686" y="6296411"/>
            <a:ext cx="6663152" cy="341657"/>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endParaRPr lang="en-US"/>
          </a:p>
        </p:txBody>
      </p:sp>
    </p:spTree>
    <p:extLst>
      <p:ext uri="{BB962C8B-B14F-4D97-AF65-F5344CB8AC3E}">
        <p14:creationId xmlns:p14="http://schemas.microsoft.com/office/powerpoint/2010/main" val="3392148579"/>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97" r:id="rId3"/>
    <p:sldLayoutId id="2147483658" r:id="rId4"/>
    <p:sldLayoutId id="2147483702" r:id="rId5"/>
    <p:sldLayoutId id="2147483703" r:id="rId6"/>
    <p:sldLayoutId id="2147483650" r:id="rId7"/>
    <p:sldLayoutId id="2147483676" r:id="rId8"/>
    <p:sldLayoutId id="2147483679" r:id="rId9"/>
    <p:sldLayoutId id="2147483701" r:id="rId10"/>
    <p:sldLayoutId id="2147483678" r:id="rId11"/>
    <p:sldLayoutId id="2147483682" r:id="rId12"/>
    <p:sldLayoutId id="2147483698" r:id="rId13"/>
    <p:sldLayoutId id="2147483695" r:id="rId14"/>
    <p:sldLayoutId id="2147483694" r:id="rId15"/>
    <p:sldLayoutId id="2147483662" r:id="rId16"/>
    <p:sldLayoutId id="2147483663" r:id="rId17"/>
    <p:sldLayoutId id="2147483665" r:id="rId18"/>
    <p:sldLayoutId id="2147483696" r:id="rId19"/>
    <p:sldLayoutId id="2147483699" r:id="rId20"/>
    <p:sldLayoutId id="2147483655" r:id="rId21"/>
  </p:sldLayoutIdLst>
  <p:hf hdr="0" dt="0"/>
  <p:txStyles>
    <p:titleStyle>
      <a:lvl1pPr algn="l" defTabSz="914400" rtl="0" eaLnBrk="1" latinLnBrk="0" hangingPunct="1">
        <a:lnSpc>
          <a:spcPct val="90000"/>
        </a:lnSpc>
        <a:spcBef>
          <a:spcPct val="0"/>
        </a:spcBef>
        <a:buNone/>
        <a:defRPr sz="4400" b="1" i="0" kern="1200">
          <a:solidFill>
            <a:schemeClr val="accent1"/>
          </a:solidFill>
          <a:latin typeface="Buckeye Serif 2 Black" pitchFamily="2" charset="77"/>
          <a:ea typeface="Buckeye Serif 2 Black" pitchFamily="2" charset="77"/>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400" b="0" i="0" kern="1200">
          <a:solidFill>
            <a:srgbClr val="212325"/>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chemeClr val="accent1"/>
        </a:buClr>
        <a:buSzPct val="110000"/>
        <a:buFont typeface="Arial" panose="020B0604020202020204" pitchFamily="34" charset="0"/>
        <a:buChar char="•"/>
        <a:defRPr sz="2200" b="0" i="0" kern="1200">
          <a:solidFill>
            <a:srgbClr val="212325"/>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chemeClr val="accent1"/>
        </a:buClr>
        <a:buSzPct val="90000"/>
        <a:buFont typeface="Courier New" panose="02070309020205020404" pitchFamily="49" charset="0"/>
        <a:buChar char="o"/>
        <a:defRPr sz="2000" b="0" i="0" kern="1200">
          <a:solidFill>
            <a:srgbClr val="212325"/>
          </a:solidFill>
          <a:latin typeface="Buckeye Sans 2"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rgbClr val="212325"/>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7CFC0-B672-21D1-FD5B-95A27B388296}"/>
              </a:ext>
            </a:extLst>
          </p:cNvPr>
          <p:cNvSpPr>
            <a:spLocks noGrp="1"/>
          </p:cNvSpPr>
          <p:nvPr>
            <p:ph type="ctrTitle"/>
          </p:nvPr>
        </p:nvSpPr>
        <p:spPr/>
        <p:txBody>
          <a:bodyPr/>
          <a:lstStyle/>
          <a:p>
            <a:r>
              <a:rPr lang="en-US" dirty="0"/>
              <a:t>PREPARE for Autistic Adults: </a:t>
            </a:r>
            <a:r>
              <a:rPr lang="en-US" b="0" dirty="0"/>
              <a:t>Standardized patient encounter training</a:t>
            </a:r>
            <a:endParaRPr lang="en-US" dirty="0"/>
          </a:p>
        </p:txBody>
      </p:sp>
      <p:sp>
        <p:nvSpPr>
          <p:cNvPr id="4" name="Text Placeholder 10">
            <a:extLst>
              <a:ext uri="{FF2B5EF4-FFF2-40B4-BE49-F238E27FC236}">
                <a16:creationId xmlns:a16="http://schemas.microsoft.com/office/drawing/2014/main" id="{B793CDA3-1202-FC2A-FD0C-8A2004942654}"/>
              </a:ext>
            </a:extLst>
          </p:cNvPr>
          <p:cNvSpPr txBox="1">
            <a:spLocks/>
          </p:cNvSpPr>
          <p:nvPr/>
        </p:nvSpPr>
        <p:spPr>
          <a:xfrm>
            <a:off x="334629" y="6227064"/>
            <a:ext cx="11135316" cy="6309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This project was supported by the Department of Defense (#W81XWH-22-1-0248). The content is solely the responsibility of the authors and does not necessarily represent the official views of the Department of Defense or The Ohio State University.</a:t>
            </a:r>
          </a:p>
        </p:txBody>
      </p:sp>
    </p:spTree>
    <p:extLst>
      <p:ext uri="{BB962C8B-B14F-4D97-AF65-F5344CB8AC3E}">
        <p14:creationId xmlns:p14="http://schemas.microsoft.com/office/powerpoint/2010/main" val="4046465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FBBED-CE6D-3A09-CBBE-85386E7EFFE3}"/>
              </a:ext>
            </a:extLst>
          </p:cNvPr>
          <p:cNvSpPr>
            <a:spLocks noGrp="1"/>
          </p:cNvSpPr>
          <p:nvPr>
            <p:ph type="title"/>
          </p:nvPr>
        </p:nvSpPr>
        <p:spPr/>
        <p:txBody>
          <a:bodyPr/>
          <a:lstStyle/>
          <a:p>
            <a:r>
              <a:rPr lang="en-US" dirty="0"/>
              <a:t>What will we do?</a:t>
            </a:r>
          </a:p>
        </p:txBody>
      </p:sp>
      <p:sp>
        <p:nvSpPr>
          <p:cNvPr id="18" name="Content Placeholder 17">
            <a:extLst>
              <a:ext uri="{FF2B5EF4-FFF2-40B4-BE49-F238E27FC236}">
                <a16:creationId xmlns:a16="http://schemas.microsoft.com/office/drawing/2014/main" id="{C8355AD0-37D4-D3C5-BA1C-BA0CDDA2298A}"/>
              </a:ext>
            </a:extLst>
          </p:cNvPr>
          <p:cNvSpPr>
            <a:spLocks noGrp="1"/>
          </p:cNvSpPr>
          <p:nvPr>
            <p:ph sz="half" idx="19"/>
          </p:nvPr>
        </p:nvSpPr>
        <p:spPr>
          <a:xfrm>
            <a:off x="5595934" y="1894788"/>
            <a:ext cx="5950504" cy="3582185"/>
          </a:xfrm>
        </p:spPr>
        <p:txBody>
          <a:bodyPr/>
          <a:lstStyle/>
          <a:p>
            <a:pPr marL="342900" indent="-342900">
              <a:buFont typeface="Arial" panose="020B0604020202020204" pitchFamily="34" charset="0"/>
              <a:buChar char="•"/>
            </a:pPr>
            <a:r>
              <a:rPr lang="en-US" sz="2400" dirty="0"/>
              <a:t>Meet with resident physicians</a:t>
            </a:r>
          </a:p>
          <a:p>
            <a:pPr marL="342900" indent="-342900">
              <a:buFont typeface="Arial" panose="020B0604020202020204" pitchFamily="34" charset="0"/>
              <a:buChar char="•"/>
            </a:pPr>
            <a:r>
              <a:rPr lang="en-US" sz="2400" dirty="0"/>
              <a:t>Portray a mock clinical case</a:t>
            </a:r>
          </a:p>
          <a:p>
            <a:pPr marL="342900" indent="-342900">
              <a:buFont typeface="Arial" panose="020B0604020202020204" pitchFamily="34" charset="0"/>
              <a:buChar char="•"/>
            </a:pPr>
            <a:r>
              <a:rPr lang="en-US" sz="2400" dirty="0"/>
              <a:t>This is an opportunity for them to practice interviewing you as a patient</a:t>
            </a:r>
          </a:p>
          <a:p>
            <a:endParaRPr lang="en-US" sz="2400" dirty="0"/>
          </a:p>
        </p:txBody>
      </p:sp>
      <p:sp>
        <p:nvSpPr>
          <p:cNvPr id="6" name="Slide Number Placeholder 5">
            <a:extLst>
              <a:ext uri="{FF2B5EF4-FFF2-40B4-BE49-F238E27FC236}">
                <a16:creationId xmlns:a16="http://schemas.microsoft.com/office/drawing/2014/main" id="{4F1D0FE5-6E46-48D8-7290-B63B6BEDC592}"/>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2</a:t>
            </a:fld>
            <a:endParaRPr lang="en-US"/>
          </a:p>
        </p:txBody>
      </p:sp>
    </p:spTree>
    <p:extLst>
      <p:ext uri="{BB962C8B-B14F-4D97-AF65-F5344CB8AC3E}">
        <p14:creationId xmlns:p14="http://schemas.microsoft.com/office/powerpoint/2010/main" val="2165779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CB1D9-77FE-DBC0-1C49-90CFE3C51A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6369D4-5BA9-4DDF-8512-553CF0A734C7}"/>
              </a:ext>
            </a:extLst>
          </p:cNvPr>
          <p:cNvSpPr>
            <a:spLocks noGrp="1"/>
          </p:cNvSpPr>
          <p:nvPr>
            <p:ph type="title"/>
          </p:nvPr>
        </p:nvSpPr>
        <p:spPr>
          <a:xfrm>
            <a:off x="396873" y="926431"/>
            <a:ext cx="11398253" cy="770021"/>
          </a:xfrm>
        </p:spPr>
        <p:txBody>
          <a:bodyPr>
            <a:normAutofit/>
          </a:bodyPr>
          <a:lstStyle/>
          <a:p>
            <a:r>
              <a:rPr lang="en-US" dirty="0"/>
              <a:t>What will happen at the start of the encounter?</a:t>
            </a:r>
          </a:p>
        </p:txBody>
      </p:sp>
      <p:sp>
        <p:nvSpPr>
          <p:cNvPr id="5" name="Content Placeholder 4">
            <a:extLst>
              <a:ext uri="{FF2B5EF4-FFF2-40B4-BE49-F238E27FC236}">
                <a16:creationId xmlns:a16="http://schemas.microsoft.com/office/drawing/2014/main" id="{20D6283F-9F6D-578F-E366-DA93C7B49298}"/>
              </a:ext>
            </a:extLst>
          </p:cNvPr>
          <p:cNvSpPr>
            <a:spLocks noGrp="1"/>
          </p:cNvSpPr>
          <p:nvPr>
            <p:ph idx="1"/>
          </p:nvPr>
        </p:nvSpPr>
        <p:spPr/>
        <p:txBody>
          <a:bodyPr/>
          <a:lstStyle/>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We sent you a zoom link. You will wait in the waiting room.</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You will be brought into the meeting.</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At least one faculty member will be there to observe. </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The resident will come into the room and ask something like:</a:t>
            </a:r>
          </a:p>
          <a:p>
            <a:pPr lvl="1">
              <a:lnSpc>
                <a:spcPct val="100000"/>
              </a:lnSpc>
              <a:buClr>
                <a:srgbClr val="FFFFFF">
                  <a:lumMod val="75000"/>
                </a:srgbClr>
              </a:buClr>
            </a:pPr>
            <a:r>
              <a:rPr lang="en-US" sz="2000" dirty="0">
                <a:solidFill>
                  <a:srgbClr val="000000"/>
                </a:solidFill>
              </a:rPr>
              <a:t>“</a:t>
            </a:r>
            <a:r>
              <a:rPr lang="en-US" sz="2000" i="1" dirty="0">
                <a:solidFill>
                  <a:srgbClr val="000000"/>
                </a:solidFill>
              </a:rPr>
              <a:t>How can we help you today?” or “What brings you in today?”</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We would like you to respond:</a:t>
            </a:r>
          </a:p>
          <a:p>
            <a:pPr lvl="1">
              <a:lnSpc>
                <a:spcPct val="100000"/>
              </a:lnSpc>
              <a:buClr>
                <a:srgbClr val="FFFFFF">
                  <a:lumMod val="75000"/>
                </a:srgbClr>
              </a:buClr>
            </a:pPr>
            <a:r>
              <a:rPr lang="en-US" sz="2400" dirty="0">
                <a:solidFill>
                  <a:srgbClr val="000000"/>
                </a:solidFill>
              </a:rPr>
              <a:t> </a:t>
            </a:r>
            <a:r>
              <a:rPr lang="en-US" sz="2000" dirty="0">
                <a:solidFill>
                  <a:srgbClr val="000000"/>
                </a:solidFill>
              </a:rPr>
              <a:t>“</a:t>
            </a:r>
            <a:r>
              <a:rPr lang="en-US" sz="2000" i="1" dirty="0">
                <a:solidFill>
                  <a:srgbClr val="000000"/>
                </a:solidFill>
              </a:rPr>
              <a:t>I have this rash on my hands and arms.” </a:t>
            </a:r>
            <a:r>
              <a:rPr lang="en-US" sz="2000" dirty="0">
                <a:solidFill>
                  <a:srgbClr val="000000"/>
                </a:solidFill>
              </a:rPr>
              <a:t>[standardized patient encounter #1 ]</a:t>
            </a:r>
          </a:p>
          <a:p>
            <a:pPr lvl="1">
              <a:lnSpc>
                <a:spcPct val="100000"/>
              </a:lnSpc>
              <a:buClr>
                <a:srgbClr val="FFFFFF">
                  <a:lumMod val="75000"/>
                </a:srgbClr>
              </a:buClr>
            </a:pPr>
            <a:r>
              <a:rPr lang="en-US" sz="2000" dirty="0">
                <a:solidFill>
                  <a:srgbClr val="000000"/>
                </a:solidFill>
              </a:rPr>
              <a:t>“</a:t>
            </a:r>
            <a:r>
              <a:rPr lang="en-US" sz="2000" i="1" dirty="0">
                <a:solidFill>
                  <a:srgbClr val="000000"/>
                </a:solidFill>
              </a:rPr>
              <a:t>My migraines have been getting a lot worse lately.” </a:t>
            </a:r>
            <a:r>
              <a:rPr lang="en-US" sz="2000" dirty="0">
                <a:solidFill>
                  <a:srgbClr val="000000"/>
                </a:solidFill>
              </a:rPr>
              <a:t>[standardized patient encounter #2]</a:t>
            </a:r>
          </a:p>
          <a:p>
            <a:endParaRPr lang="en-US" dirty="0"/>
          </a:p>
        </p:txBody>
      </p:sp>
      <p:sp>
        <p:nvSpPr>
          <p:cNvPr id="2" name="Slide Number Placeholder 1">
            <a:extLst>
              <a:ext uri="{FF2B5EF4-FFF2-40B4-BE49-F238E27FC236}">
                <a16:creationId xmlns:a16="http://schemas.microsoft.com/office/drawing/2014/main" id="{4B5DAAAF-2C59-1624-52F8-DD1571643183}"/>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3</a:t>
            </a:fld>
            <a:endParaRPr lang="en-US"/>
          </a:p>
        </p:txBody>
      </p:sp>
    </p:spTree>
    <p:extLst>
      <p:ext uri="{BB962C8B-B14F-4D97-AF65-F5344CB8AC3E}">
        <p14:creationId xmlns:p14="http://schemas.microsoft.com/office/powerpoint/2010/main" val="273912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138C2-82C4-7D17-BE76-57348F6E14A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105E60-9927-3BF5-2279-89699E9266E6}"/>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4</a:t>
            </a:fld>
            <a:endParaRPr lang="en-US"/>
          </a:p>
        </p:txBody>
      </p:sp>
      <p:sp>
        <p:nvSpPr>
          <p:cNvPr id="3" name="Title 2">
            <a:extLst>
              <a:ext uri="{FF2B5EF4-FFF2-40B4-BE49-F238E27FC236}">
                <a16:creationId xmlns:a16="http://schemas.microsoft.com/office/drawing/2014/main" id="{D2260657-2CC5-AC2C-6632-833BE3A49D60}"/>
              </a:ext>
            </a:extLst>
          </p:cNvPr>
          <p:cNvSpPr>
            <a:spLocks noGrp="1"/>
          </p:cNvSpPr>
          <p:nvPr>
            <p:ph type="title"/>
          </p:nvPr>
        </p:nvSpPr>
        <p:spPr/>
        <p:txBody>
          <a:bodyPr/>
          <a:lstStyle/>
          <a:p>
            <a:r>
              <a:rPr lang="en-US" dirty="0"/>
              <a:t>What will happen during the encounter?</a:t>
            </a:r>
          </a:p>
        </p:txBody>
      </p:sp>
      <p:sp>
        <p:nvSpPr>
          <p:cNvPr id="5" name="Content Placeholder 4">
            <a:extLst>
              <a:ext uri="{FF2B5EF4-FFF2-40B4-BE49-F238E27FC236}">
                <a16:creationId xmlns:a16="http://schemas.microsoft.com/office/drawing/2014/main" id="{501D7E8C-5CC6-2038-70B4-9B32F3E676BC}"/>
              </a:ext>
            </a:extLst>
          </p:cNvPr>
          <p:cNvSpPr>
            <a:spLocks noGrp="1"/>
          </p:cNvSpPr>
          <p:nvPr>
            <p:ph idx="1"/>
          </p:nvPr>
        </p:nvSpPr>
        <p:spPr/>
        <p:txBody>
          <a:bodyPr/>
          <a:lstStyle/>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The resident may ask you questions about your past medical history or social history. </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We would like you to respond with your own personal history.</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You can tell them if you are embarrassed.</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After 10-15 minutes, the research team member will say, “</a:t>
            </a:r>
            <a:r>
              <a:rPr lang="en-US" i="1" dirty="0">
                <a:solidFill>
                  <a:srgbClr val="000000"/>
                </a:solidFill>
              </a:rPr>
              <a:t>Time is up.”</a:t>
            </a:r>
            <a:endParaRPr lang="en-US" dirty="0">
              <a:solidFill>
                <a:srgbClr val="000000"/>
              </a:solidFill>
            </a:endParaRPr>
          </a:p>
          <a:p>
            <a:pPr marL="342900" indent="-342900">
              <a:lnSpc>
                <a:spcPct val="100000"/>
              </a:lnSpc>
              <a:spcBef>
                <a:spcPts val="600"/>
              </a:spcBef>
              <a:buClr>
                <a:srgbClr val="FFFFFF">
                  <a:lumMod val="75000"/>
                </a:srgbClr>
              </a:buClr>
              <a:buFont typeface="Arial" panose="020B0604020202020204" pitchFamily="34" charset="0"/>
              <a:buChar char="•"/>
            </a:pPr>
            <a:endParaRPr lang="en-US" dirty="0">
              <a:solidFill>
                <a:srgbClr val="000000"/>
              </a:solidFill>
            </a:endParaRPr>
          </a:p>
          <a:p>
            <a:endParaRPr lang="en-US" dirty="0"/>
          </a:p>
        </p:txBody>
      </p:sp>
    </p:spTree>
    <p:extLst>
      <p:ext uri="{BB962C8B-B14F-4D97-AF65-F5344CB8AC3E}">
        <p14:creationId xmlns:p14="http://schemas.microsoft.com/office/powerpoint/2010/main" val="266886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58CEC-3A50-20DE-AC40-AA02360D76C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BA0F68-1DDD-B8A2-7D3D-3CF4C7079A4F}"/>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5</a:t>
            </a:fld>
            <a:endParaRPr lang="en-US"/>
          </a:p>
        </p:txBody>
      </p:sp>
      <p:sp>
        <p:nvSpPr>
          <p:cNvPr id="3" name="Title 2">
            <a:extLst>
              <a:ext uri="{FF2B5EF4-FFF2-40B4-BE49-F238E27FC236}">
                <a16:creationId xmlns:a16="http://schemas.microsoft.com/office/drawing/2014/main" id="{A625DFF7-B605-F46C-5308-47470581D52C}"/>
              </a:ext>
            </a:extLst>
          </p:cNvPr>
          <p:cNvSpPr>
            <a:spLocks noGrp="1"/>
          </p:cNvSpPr>
          <p:nvPr>
            <p:ph type="title"/>
          </p:nvPr>
        </p:nvSpPr>
        <p:spPr/>
        <p:txBody>
          <a:bodyPr/>
          <a:lstStyle/>
          <a:p>
            <a:r>
              <a:rPr lang="en-US" dirty="0"/>
              <a:t>What will happen after the encounter?</a:t>
            </a:r>
          </a:p>
        </p:txBody>
      </p:sp>
      <p:sp>
        <p:nvSpPr>
          <p:cNvPr id="5" name="Content Placeholder 4">
            <a:extLst>
              <a:ext uri="{FF2B5EF4-FFF2-40B4-BE49-F238E27FC236}">
                <a16:creationId xmlns:a16="http://schemas.microsoft.com/office/drawing/2014/main" id="{2B488C20-6EDB-F613-178B-356336F32E39}"/>
              </a:ext>
            </a:extLst>
          </p:cNvPr>
          <p:cNvSpPr>
            <a:spLocks noGrp="1"/>
          </p:cNvSpPr>
          <p:nvPr>
            <p:ph idx="1"/>
          </p:nvPr>
        </p:nvSpPr>
        <p:spPr/>
        <p:txBody>
          <a:bodyPr/>
          <a:lstStyle/>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We will spend about 5-10 minutes total giving feedback.</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The faculty member will start providing feedback to the resident. </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Then, we will have at least a 10-minute break before the next resident is scheduled. </a:t>
            </a:r>
          </a:p>
        </p:txBody>
      </p:sp>
    </p:spTree>
    <p:extLst>
      <p:ext uri="{BB962C8B-B14F-4D97-AF65-F5344CB8AC3E}">
        <p14:creationId xmlns:p14="http://schemas.microsoft.com/office/powerpoint/2010/main" val="4012529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CEF63-ECB4-396A-E06D-C686FA48752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AB51BE-861C-A486-DE30-C156D4FA0DBB}"/>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6</a:t>
            </a:fld>
            <a:endParaRPr lang="en-US"/>
          </a:p>
        </p:txBody>
      </p:sp>
      <p:sp>
        <p:nvSpPr>
          <p:cNvPr id="3" name="Title 2">
            <a:extLst>
              <a:ext uri="{FF2B5EF4-FFF2-40B4-BE49-F238E27FC236}">
                <a16:creationId xmlns:a16="http://schemas.microsoft.com/office/drawing/2014/main" id="{3985E6A2-D8CC-0B8B-2336-1E3CFE3539DC}"/>
              </a:ext>
            </a:extLst>
          </p:cNvPr>
          <p:cNvSpPr>
            <a:spLocks noGrp="1"/>
          </p:cNvSpPr>
          <p:nvPr>
            <p:ph type="title"/>
          </p:nvPr>
        </p:nvSpPr>
        <p:spPr/>
        <p:txBody>
          <a:bodyPr/>
          <a:lstStyle/>
          <a:p>
            <a:r>
              <a:rPr lang="en-US" dirty="0"/>
              <a:t>Behaviors to watch for during the encounter</a:t>
            </a:r>
          </a:p>
        </p:txBody>
      </p:sp>
      <p:sp>
        <p:nvSpPr>
          <p:cNvPr id="5" name="Content Placeholder 4">
            <a:extLst>
              <a:ext uri="{FF2B5EF4-FFF2-40B4-BE49-F238E27FC236}">
                <a16:creationId xmlns:a16="http://schemas.microsoft.com/office/drawing/2014/main" id="{EABD1331-AF72-A73E-A282-0AFC32DB0E78}"/>
              </a:ext>
            </a:extLst>
          </p:cNvPr>
          <p:cNvSpPr>
            <a:spLocks noGrp="1"/>
          </p:cNvSpPr>
          <p:nvPr>
            <p:ph idx="1"/>
          </p:nvPr>
        </p:nvSpPr>
        <p:spPr/>
        <p:txBody>
          <a:bodyPr/>
          <a:lstStyle/>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Is the resident treating you with courtesy and respect?</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Is the resident acting professional? </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Are they listening to you?</a:t>
            </a:r>
          </a:p>
          <a:p>
            <a:pPr marL="342900" indent="-342900">
              <a:lnSpc>
                <a:spcPct val="100000"/>
              </a:lnSpc>
              <a:spcBef>
                <a:spcPts val="600"/>
              </a:spcBef>
              <a:buClr>
                <a:srgbClr val="FFFFFF">
                  <a:lumMod val="75000"/>
                </a:srgbClr>
              </a:buClr>
              <a:buFont typeface="Arial" panose="020B0604020202020204" pitchFamily="34" charset="0"/>
              <a:buChar char="•"/>
            </a:pPr>
            <a:r>
              <a:rPr lang="en-US" dirty="0">
                <a:solidFill>
                  <a:srgbClr val="000000"/>
                </a:solidFill>
              </a:rPr>
              <a:t>Are they explaining things to you? Do they do a good job of explaining?</a:t>
            </a:r>
            <a:endParaRPr lang="en-US" sz="2000" i="1" dirty="0">
              <a:solidFill>
                <a:srgbClr val="000000"/>
              </a:solidFill>
            </a:endParaRPr>
          </a:p>
        </p:txBody>
      </p:sp>
    </p:spTree>
    <p:extLst>
      <p:ext uri="{BB962C8B-B14F-4D97-AF65-F5344CB8AC3E}">
        <p14:creationId xmlns:p14="http://schemas.microsoft.com/office/powerpoint/2010/main" val="3685946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CB596-8227-4D82-8DD7-CA03D1C50712}"/>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8DBD99B-B165-77F3-C57F-23B5D2C65BD0}"/>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7</a:t>
            </a:fld>
            <a:endParaRPr lang="en-US"/>
          </a:p>
        </p:txBody>
      </p:sp>
      <p:sp>
        <p:nvSpPr>
          <p:cNvPr id="2" name="Title 1">
            <a:extLst>
              <a:ext uri="{FF2B5EF4-FFF2-40B4-BE49-F238E27FC236}">
                <a16:creationId xmlns:a16="http://schemas.microsoft.com/office/drawing/2014/main" id="{38334749-6BA8-E797-E59D-77891D6553E1}"/>
              </a:ext>
            </a:extLst>
          </p:cNvPr>
          <p:cNvSpPr>
            <a:spLocks noGrp="1"/>
          </p:cNvSpPr>
          <p:nvPr>
            <p:ph type="title"/>
          </p:nvPr>
        </p:nvSpPr>
        <p:spPr/>
        <p:txBody>
          <a:bodyPr/>
          <a:lstStyle/>
          <a:p>
            <a:r>
              <a:rPr lang="en-US" dirty="0"/>
              <a:t>Courtesy and respect</a:t>
            </a:r>
          </a:p>
        </p:txBody>
      </p:sp>
      <p:sp>
        <p:nvSpPr>
          <p:cNvPr id="18" name="Content Placeholder 17">
            <a:extLst>
              <a:ext uri="{FF2B5EF4-FFF2-40B4-BE49-F238E27FC236}">
                <a16:creationId xmlns:a16="http://schemas.microsoft.com/office/drawing/2014/main" id="{60880242-B86B-CC91-F15D-0D090831B9D8}"/>
              </a:ext>
            </a:extLst>
          </p:cNvPr>
          <p:cNvSpPr>
            <a:spLocks noGrp="1"/>
          </p:cNvSpPr>
          <p:nvPr>
            <p:ph sz="half" idx="19"/>
          </p:nvPr>
        </p:nvSpPr>
        <p:spPr>
          <a:xfrm>
            <a:off x="5595934" y="1894788"/>
            <a:ext cx="5950504" cy="3582185"/>
          </a:xfrm>
        </p:spPr>
        <p:txBody>
          <a:bodyPr/>
          <a:lstStyle/>
          <a:p>
            <a:r>
              <a:rPr lang="en-US" sz="2400" dirty="0"/>
              <a:t>The resident should:</a:t>
            </a:r>
          </a:p>
          <a:p>
            <a:pPr marL="342900" indent="-342900">
              <a:buFont typeface="Arial" panose="020B0604020202020204" pitchFamily="34" charset="0"/>
              <a:buChar char="•"/>
            </a:pPr>
            <a:r>
              <a:rPr lang="en-US" sz="2400" dirty="0"/>
              <a:t>Introduce themselves</a:t>
            </a:r>
          </a:p>
          <a:p>
            <a:pPr marL="342900" indent="-342900">
              <a:buFont typeface="Arial" panose="020B0604020202020204" pitchFamily="34" charset="0"/>
              <a:buChar char="•"/>
            </a:pPr>
            <a:r>
              <a:rPr lang="en-US" sz="2400" dirty="0"/>
              <a:t>Explain what they are doing</a:t>
            </a:r>
          </a:p>
          <a:p>
            <a:pPr marL="342900" indent="-342900">
              <a:buFont typeface="Arial" panose="020B0604020202020204" pitchFamily="34" charset="0"/>
              <a:buChar char="•"/>
            </a:pPr>
            <a:r>
              <a:rPr lang="en-US" sz="2400" dirty="0"/>
              <a:t>Answer your questions</a:t>
            </a:r>
          </a:p>
          <a:p>
            <a:pPr marL="342900" indent="-342900">
              <a:buFont typeface="Arial" panose="020B0604020202020204" pitchFamily="34" charset="0"/>
              <a:buChar char="•"/>
            </a:pPr>
            <a:r>
              <a:rPr lang="en-US" sz="2400" dirty="0"/>
              <a:t>Show that they care about you</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endParaRPr lang="en-US" sz="2400" dirty="0"/>
          </a:p>
        </p:txBody>
      </p:sp>
    </p:spTree>
    <p:extLst>
      <p:ext uri="{BB962C8B-B14F-4D97-AF65-F5344CB8AC3E}">
        <p14:creationId xmlns:p14="http://schemas.microsoft.com/office/powerpoint/2010/main" val="2757613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DA8CD-B890-47E6-E920-49B198957CB9}"/>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E43D800-4668-F464-49A1-906C4133EACF}"/>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8</a:t>
            </a:fld>
            <a:endParaRPr lang="en-US"/>
          </a:p>
        </p:txBody>
      </p:sp>
      <p:sp>
        <p:nvSpPr>
          <p:cNvPr id="2" name="Title 1">
            <a:extLst>
              <a:ext uri="{FF2B5EF4-FFF2-40B4-BE49-F238E27FC236}">
                <a16:creationId xmlns:a16="http://schemas.microsoft.com/office/drawing/2014/main" id="{98B6537F-54B2-6D21-2BBC-90CED7E620D3}"/>
              </a:ext>
            </a:extLst>
          </p:cNvPr>
          <p:cNvSpPr>
            <a:spLocks noGrp="1"/>
          </p:cNvSpPr>
          <p:nvPr>
            <p:ph type="title"/>
          </p:nvPr>
        </p:nvSpPr>
        <p:spPr/>
        <p:txBody>
          <a:bodyPr/>
          <a:lstStyle/>
          <a:p>
            <a:r>
              <a:rPr lang="en-US" dirty="0"/>
              <a:t>Professional behavior</a:t>
            </a:r>
          </a:p>
        </p:txBody>
      </p:sp>
      <p:sp>
        <p:nvSpPr>
          <p:cNvPr id="18" name="Content Placeholder 17">
            <a:extLst>
              <a:ext uri="{FF2B5EF4-FFF2-40B4-BE49-F238E27FC236}">
                <a16:creationId xmlns:a16="http://schemas.microsoft.com/office/drawing/2014/main" id="{4021922A-098C-0FBE-A928-0FDC31A18326}"/>
              </a:ext>
            </a:extLst>
          </p:cNvPr>
          <p:cNvSpPr>
            <a:spLocks noGrp="1"/>
          </p:cNvSpPr>
          <p:nvPr>
            <p:ph sz="half" idx="19"/>
          </p:nvPr>
        </p:nvSpPr>
        <p:spPr>
          <a:xfrm>
            <a:off x="5595934" y="1894788"/>
            <a:ext cx="5950504" cy="3582185"/>
          </a:xfrm>
        </p:spPr>
        <p:txBody>
          <a:bodyPr/>
          <a:lstStyle/>
          <a:p>
            <a:r>
              <a:rPr lang="en-US" sz="2400" dirty="0"/>
              <a:t>The resident should:</a:t>
            </a:r>
          </a:p>
          <a:p>
            <a:pPr marL="342900" indent="-342900">
              <a:buFont typeface="Arial" panose="020B0604020202020204" pitchFamily="34" charset="0"/>
              <a:buChar char="•"/>
            </a:pPr>
            <a:r>
              <a:rPr lang="en-US" sz="2400" dirty="0"/>
              <a:t>Look at you</a:t>
            </a:r>
          </a:p>
          <a:p>
            <a:pPr marL="342900" indent="-342900">
              <a:buFont typeface="Arial" panose="020B0604020202020204" pitchFamily="34" charset="0"/>
              <a:buChar char="•"/>
            </a:pPr>
            <a:r>
              <a:rPr lang="en-US" sz="2400" dirty="0"/>
              <a:t>Not talk too fast or too slow</a:t>
            </a:r>
          </a:p>
          <a:p>
            <a:pPr marL="342900" indent="-342900">
              <a:buFont typeface="Arial" panose="020B0604020202020204" pitchFamily="34" charset="0"/>
              <a:buChar char="•"/>
            </a:pPr>
            <a:r>
              <a:rPr lang="en-US" sz="2400" dirty="0"/>
              <a:t>Wait for you to respond</a:t>
            </a:r>
          </a:p>
        </p:txBody>
      </p:sp>
    </p:spTree>
    <p:extLst>
      <p:ext uri="{BB962C8B-B14F-4D97-AF65-F5344CB8AC3E}">
        <p14:creationId xmlns:p14="http://schemas.microsoft.com/office/powerpoint/2010/main" val="591177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B69E3-33CF-3F82-4CD8-9E3365DC383F}"/>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1771F0E-A00D-C167-07EB-EBA7A2F819AD}"/>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9</a:t>
            </a:fld>
            <a:endParaRPr lang="en-US"/>
          </a:p>
        </p:txBody>
      </p:sp>
      <p:sp>
        <p:nvSpPr>
          <p:cNvPr id="2" name="Title 1">
            <a:extLst>
              <a:ext uri="{FF2B5EF4-FFF2-40B4-BE49-F238E27FC236}">
                <a16:creationId xmlns:a16="http://schemas.microsoft.com/office/drawing/2014/main" id="{B2835B35-D070-E504-6581-8E424311BEAA}"/>
              </a:ext>
            </a:extLst>
          </p:cNvPr>
          <p:cNvSpPr>
            <a:spLocks noGrp="1"/>
          </p:cNvSpPr>
          <p:nvPr>
            <p:ph type="title"/>
          </p:nvPr>
        </p:nvSpPr>
        <p:spPr/>
        <p:txBody>
          <a:bodyPr/>
          <a:lstStyle/>
          <a:p>
            <a:r>
              <a:rPr lang="en-US" dirty="0"/>
              <a:t>Listening</a:t>
            </a:r>
          </a:p>
        </p:txBody>
      </p:sp>
      <p:sp>
        <p:nvSpPr>
          <p:cNvPr id="18" name="Content Placeholder 17">
            <a:extLst>
              <a:ext uri="{FF2B5EF4-FFF2-40B4-BE49-F238E27FC236}">
                <a16:creationId xmlns:a16="http://schemas.microsoft.com/office/drawing/2014/main" id="{305925AB-823A-202B-8BFF-384755EDF81B}"/>
              </a:ext>
            </a:extLst>
          </p:cNvPr>
          <p:cNvSpPr>
            <a:spLocks noGrp="1"/>
          </p:cNvSpPr>
          <p:nvPr>
            <p:ph sz="half" idx="19"/>
          </p:nvPr>
        </p:nvSpPr>
        <p:spPr>
          <a:xfrm>
            <a:off x="5595934" y="1894788"/>
            <a:ext cx="5950504" cy="3582185"/>
          </a:xfrm>
        </p:spPr>
        <p:txBody>
          <a:bodyPr/>
          <a:lstStyle/>
          <a:p>
            <a:r>
              <a:rPr lang="en-US" sz="2400" dirty="0"/>
              <a:t>The resident should:</a:t>
            </a:r>
          </a:p>
          <a:p>
            <a:pPr marL="342900" indent="-342900">
              <a:buFont typeface="Arial" panose="020B0604020202020204" pitchFamily="34" charset="0"/>
              <a:buChar char="•"/>
            </a:pPr>
            <a:r>
              <a:rPr lang="en-US" sz="2400" dirty="0"/>
              <a:t>Let you talk without interruption</a:t>
            </a:r>
          </a:p>
          <a:p>
            <a:pPr marL="342900" indent="-342900">
              <a:buFont typeface="Arial" panose="020B0604020202020204" pitchFamily="34" charset="0"/>
              <a:buChar char="•"/>
            </a:pPr>
            <a:r>
              <a:rPr lang="en-US" sz="2400" dirty="0"/>
              <a:t>Make sure they understand you</a:t>
            </a:r>
          </a:p>
          <a:p>
            <a:pPr marL="342900" indent="-342900">
              <a:buFont typeface="Arial" panose="020B0604020202020204" pitchFamily="34" charset="0"/>
              <a:buChar char="•"/>
            </a:pPr>
            <a:r>
              <a:rPr lang="en-US" sz="2400" dirty="0"/>
              <a:t>Tell you more when you are worried or want more information</a:t>
            </a:r>
          </a:p>
          <a:p>
            <a:pPr marL="342900" indent="-342900">
              <a:buFont typeface="Arial" panose="020B0604020202020204" pitchFamily="34" charset="0"/>
              <a:buChar char="•"/>
            </a:pPr>
            <a:endParaRPr lang="en-US" sz="2400" dirty="0"/>
          </a:p>
          <a:p>
            <a:endParaRPr lang="en-US" sz="2400" dirty="0"/>
          </a:p>
        </p:txBody>
      </p:sp>
    </p:spTree>
    <p:extLst>
      <p:ext uri="{BB962C8B-B14F-4D97-AF65-F5344CB8AC3E}">
        <p14:creationId xmlns:p14="http://schemas.microsoft.com/office/powerpoint/2010/main" val="4137777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FE042-ED73-89AA-09CD-EFD612E3E1E2}"/>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7791244-611D-8814-FEF2-F41C85486A82}"/>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10</a:t>
            </a:fld>
            <a:endParaRPr lang="en-US"/>
          </a:p>
        </p:txBody>
      </p:sp>
      <p:sp>
        <p:nvSpPr>
          <p:cNvPr id="2" name="Title 1">
            <a:extLst>
              <a:ext uri="{FF2B5EF4-FFF2-40B4-BE49-F238E27FC236}">
                <a16:creationId xmlns:a16="http://schemas.microsoft.com/office/drawing/2014/main" id="{49DDAE86-70A9-59DC-33AB-57166B06B3D9}"/>
              </a:ext>
            </a:extLst>
          </p:cNvPr>
          <p:cNvSpPr>
            <a:spLocks noGrp="1"/>
          </p:cNvSpPr>
          <p:nvPr>
            <p:ph type="title"/>
          </p:nvPr>
        </p:nvSpPr>
        <p:spPr/>
        <p:txBody>
          <a:bodyPr/>
          <a:lstStyle/>
          <a:p>
            <a:r>
              <a:rPr lang="en-US" dirty="0"/>
              <a:t>Explaining</a:t>
            </a:r>
          </a:p>
        </p:txBody>
      </p:sp>
      <p:sp>
        <p:nvSpPr>
          <p:cNvPr id="18" name="Content Placeholder 17">
            <a:extLst>
              <a:ext uri="{FF2B5EF4-FFF2-40B4-BE49-F238E27FC236}">
                <a16:creationId xmlns:a16="http://schemas.microsoft.com/office/drawing/2014/main" id="{78DFB7A6-0852-D22D-1BFC-8BD4661DBB6F}"/>
              </a:ext>
            </a:extLst>
          </p:cNvPr>
          <p:cNvSpPr>
            <a:spLocks noGrp="1"/>
          </p:cNvSpPr>
          <p:nvPr>
            <p:ph sz="half" idx="19"/>
          </p:nvPr>
        </p:nvSpPr>
        <p:spPr>
          <a:xfrm>
            <a:off x="5595934" y="1894788"/>
            <a:ext cx="5950504" cy="3582185"/>
          </a:xfrm>
        </p:spPr>
        <p:txBody>
          <a:bodyPr/>
          <a:lstStyle/>
          <a:p>
            <a:r>
              <a:rPr lang="en-US" sz="2400" dirty="0"/>
              <a:t>The resident should:</a:t>
            </a:r>
          </a:p>
          <a:p>
            <a:pPr marL="342900" indent="-342900">
              <a:buFont typeface="Arial" panose="020B0604020202020204" pitchFamily="34" charset="0"/>
              <a:buChar char="•"/>
            </a:pPr>
            <a:r>
              <a:rPr lang="en-US" sz="2400" dirty="0"/>
              <a:t>Ask to make sure you understood them</a:t>
            </a:r>
          </a:p>
          <a:p>
            <a:pPr marL="342900" indent="-342900">
              <a:buFont typeface="Arial" panose="020B0604020202020204" pitchFamily="34" charset="0"/>
              <a:buChar char="•"/>
            </a:pPr>
            <a:r>
              <a:rPr lang="en-US" sz="2400" dirty="0"/>
              <a:t>Use words that are easy to understand, especially when you ask for more information</a:t>
            </a:r>
          </a:p>
          <a:p>
            <a:pPr marL="342900" indent="-342900">
              <a:buFont typeface="Arial" panose="020B0604020202020204" pitchFamily="34" charset="0"/>
              <a:buChar char="•"/>
            </a:pPr>
            <a:endParaRPr lang="en-US" sz="2400" dirty="0"/>
          </a:p>
          <a:p>
            <a:endParaRPr lang="en-US" sz="2400" dirty="0"/>
          </a:p>
        </p:txBody>
      </p:sp>
    </p:spTree>
    <p:extLst>
      <p:ext uri="{BB962C8B-B14F-4D97-AF65-F5344CB8AC3E}">
        <p14:creationId xmlns:p14="http://schemas.microsoft.com/office/powerpoint/2010/main" val="2116252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5F2417-CBCA-972C-3943-35C6E4DC08E9}"/>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11</a:t>
            </a:fld>
            <a:endParaRPr lang="en-US"/>
          </a:p>
        </p:txBody>
      </p:sp>
      <p:sp>
        <p:nvSpPr>
          <p:cNvPr id="3" name="Title 2">
            <a:extLst>
              <a:ext uri="{FF2B5EF4-FFF2-40B4-BE49-F238E27FC236}">
                <a16:creationId xmlns:a16="http://schemas.microsoft.com/office/drawing/2014/main" id="{A7E7C6C0-FC65-B04C-989D-1DD2DEF30F3C}"/>
              </a:ext>
            </a:extLst>
          </p:cNvPr>
          <p:cNvSpPr>
            <a:spLocks noGrp="1"/>
          </p:cNvSpPr>
          <p:nvPr>
            <p:ph type="title"/>
          </p:nvPr>
        </p:nvSpPr>
        <p:spPr/>
        <p:txBody>
          <a:bodyPr/>
          <a:lstStyle/>
          <a:p>
            <a:r>
              <a:rPr lang="en-US" dirty="0"/>
              <a:t>Giving verbal feedback</a:t>
            </a:r>
          </a:p>
        </p:txBody>
      </p:sp>
      <p:sp>
        <p:nvSpPr>
          <p:cNvPr id="5" name="Content Placeholder 4">
            <a:extLst>
              <a:ext uri="{FF2B5EF4-FFF2-40B4-BE49-F238E27FC236}">
                <a16:creationId xmlns:a16="http://schemas.microsoft.com/office/drawing/2014/main" id="{876E9E98-C09B-A6A5-32CA-3FC23C095D99}"/>
              </a:ext>
            </a:extLst>
          </p:cNvPr>
          <p:cNvSpPr>
            <a:spLocks noGrp="1"/>
          </p:cNvSpPr>
          <p:nvPr>
            <p:ph idx="1"/>
          </p:nvPr>
        </p:nvSpPr>
        <p:spPr/>
        <p:txBody>
          <a:bodyPr/>
          <a:lstStyle/>
          <a:p>
            <a:pPr marL="342900" indent="-342900">
              <a:buFont typeface="Arial" panose="020B0604020202020204" pitchFamily="34" charset="0"/>
              <a:buChar char="•"/>
            </a:pPr>
            <a:r>
              <a:rPr lang="en-US" dirty="0"/>
              <a:t>What went well?</a:t>
            </a:r>
          </a:p>
          <a:p>
            <a:pPr marL="342900" indent="-342900">
              <a:buFont typeface="Arial" panose="020B0604020202020204" pitchFamily="34" charset="0"/>
              <a:buChar char="•"/>
            </a:pPr>
            <a:r>
              <a:rPr lang="en-US" dirty="0"/>
              <a:t>What did not go well?</a:t>
            </a:r>
          </a:p>
          <a:p>
            <a:pPr marL="342900" indent="-342900">
              <a:buFont typeface="Arial" panose="020B0604020202020204" pitchFamily="34" charset="0"/>
              <a:buChar char="•"/>
            </a:pPr>
            <a:r>
              <a:rPr lang="en-US" dirty="0"/>
              <a:t>When you _____. I felt _____.</a:t>
            </a:r>
          </a:p>
          <a:p>
            <a:pPr marL="342900" indent="-342900">
              <a:buFont typeface="Arial" panose="020B0604020202020204" pitchFamily="34" charset="0"/>
              <a:buChar char="•"/>
            </a:pPr>
            <a:r>
              <a:rPr lang="en-US" dirty="0"/>
              <a:t>I wish you had ______. I would have _____.</a:t>
            </a:r>
          </a:p>
        </p:txBody>
      </p:sp>
    </p:spTree>
    <p:extLst>
      <p:ext uri="{BB962C8B-B14F-4D97-AF65-F5344CB8AC3E}">
        <p14:creationId xmlns:p14="http://schemas.microsoft.com/office/powerpoint/2010/main" val="179825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225A82-66A2-F783-6F98-F9B5F97FEA24}"/>
              </a:ext>
              <a:ext uri="{C183D7F6-B498-43B3-948B-1728B52AA6E4}">
                <adec:decorative xmlns:adec="http://schemas.microsoft.com/office/drawing/2017/decorative" val="1"/>
              </a:ext>
            </a:extLst>
          </p:cNvPr>
          <p:cNvSpPr>
            <a:spLocks noGrp="1"/>
          </p:cNvSpPr>
          <p:nvPr>
            <p:ph type="sldNum" sz="quarter" idx="12"/>
          </p:nvPr>
        </p:nvSpPr>
        <p:spPr/>
        <p:txBody>
          <a:bodyPr/>
          <a:lstStyle/>
          <a:p>
            <a:fld id="{DFA4CD3D-26C8-47FF-8D13-9B32BAAB4735}" type="slidenum">
              <a:rPr lang="en-US" smtClean="0"/>
              <a:t>12</a:t>
            </a:fld>
            <a:endParaRPr lang="en-US"/>
          </a:p>
        </p:txBody>
      </p:sp>
      <p:sp>
        <p:nvSpPr>
          <p:cNvPr id="3" name="Title 2">
            <a:extLst>
              <a:ext uri="{FF2B5EF4-FFF2-40B4-BE49-F238E27FC236}">
                <a16:creationId xmlns:a16="http://schemas.microsoft.com/office/drawing/2014/main" id="{59AD2BE2-32EB-0B71-6455-02D5C2461391}"/>
              </a:ext>
            </a:extLst>
          </p:cNvPr>
          <p:cNvSpPr>
            <a:spLocks noGrp="1"/>
          </p:cNvSpPr>
          <p:nvPr>
            <p:ph type="title"/>
          </p:nvPr>
        </p:nvSpPr>
        <p:spPr/>
        <p:txBody>
          <a:bodyPr/>
          <a:lstStyle/>
          <a:p>
            <a:r>
              <a:rPr lang="en-US" dirty="0"/>
              <a:t>General reminders</a:t>
            </a:r>
          </a:p>
        </p:txBody>
      </p:sp>
      <p:sp>
        <p:nvSpPr>
          <p:cNvPr id="5" name="Content Placeholder 4">
            <a:extLst>
              <a:ext uri="{FF2B5EF4-FFF2-40B4-BE49-F238E27FC236}">
                <a16:creationId xmlns:a16="http://schemas.microsoft.com/office/drawing/2014/main" id="{14B18C15-A0F8-E71F-901F-AC9F9F16DADC}"/>
              </a:ext>
            </a:extLst>
          </p:cNvPr>
          <p:cNvSpPr>
            <a:spLocks noGrp="1"/>
          </p:cNvSpPr>
          <p:nvPr>
            <p:ph idx="1"/>
          </p:nvPr>
        </p:nvSpPr>
        <p:spPr/>
        <p:txBody>
          <a:bodyPr/>
          <a:lstStyle/>
          <a:p>
            <a:pPr marL="342900" indent="-342900">
              <a:lnSpc>
                <a:spcPct val="100000"/>
              </a:lnSpc>
              <a:spcBef>
                <a:spcPts val="600"/>
              </a:spcBef>
              <a:buFont typeface="Arial" panose="020B0604020202020204" pitchFamily="34" charset="0"/>
              <a:buChar char="•"/>
            </a:pPr>
            <a:r>
              <a:rPr lang="en-US" dirty="0">
                <a:solidFill>
                  <a:schemeClr val="tx1"/>
                </a:solidFill>
              </a:rPr>
              <a:t>Tell them what they did right before telling them what they did wrong.</a:t>
            </a:r>
            <a:endParaRPr lang="en-US" sz="2400" dirty="0">
              <a:solidFill>
                <a:schemeClr val="tx1"/>
              </a:solidFill>
            </a:endParaRPr>
          </a:p>
          <a:p>
            <a:pPr marL="342900" indent="-342900">
              <a:lnSpc>
                <a:spcPct val="100000"/>
              </a:lnSpc>
              <a:spcBef>
                <a:spcPts val="600"/>
              </a:spcBef>
              <a:buFont typeface="Arial" panose="020B0604020202020204" pitchFamily="34" charset="0"/>
              <a:buChar char="•"/>
            </a:pPr>
            <a:r>
              <a:rPr lang="en-US" dirty="0">
                <a:solidFill>
                  <a:schemeClr val="tx1"/>
                </a:solidFill>
              </a:rPr>
              <a:t>Don’t say they are bad or good, say that what they did was good or bad.</a:t>
            </a:r>
            <a:endParaRPr lang="en-US" sz="2400" dirty="0">
              <a:solidFill>
                <a:schemeClr val="tx1"/>
              </a:solidFill>
            </a:endParaRPr>
          </a:p>
          <a:p>
            <a:pPr marL="342900" indent="-342900">
              <a:lnSpc>
                <a:spcPct val="100000"/>
              </a:lnSpc>
              <a:spcBef>
                <a:spcPts val="600"/>
              </a:spcBef>
              <a:buFont typeface="Arial" panose="020B0604020202020204" pitchFamily="34" charset="0"/>
              <a:buChar char="•"/>
            </a:pPr>
            <a:r>
              <a:rPr lang="en-US" dirty="0">
                <a:solidFill>
                  <a:schemeClr val="tx1"/>
                </a:solidFill>
              </a:rPr>
              <a:t>You don’t have to remember and comment on everything.</a:t>
            </a:r>
          </a:p>
          <a:p>
            <a:pPr marL="342900" indent="-342900">
              <a:lnSpc>
                <a:spcPct val="100000"/>
              </a:lnSpc>
              <a:spcBef>
                <a:spcPts val="600"/>
              </a:spcBef>
              <a:buFont typeface="Arial" panose="020B0604020202020204" pitchFamily="34" charset="0"/>
              <a:buChar char="•"/>
            </a:pPr>
            <a:r>
              <a:rPr lang="en-US" dirty="0">
                <a:solidFill>
                  <a:schemeClr val="tx1"/>
                </a:solidFill>
              </a:rPr>
              <a:t>Do not compare residents to each other. </a:t>
            </a:r>
            <a:endParaRPr lang="en-US" dirty="0"/>
          </a:p>
        </p:txBody>
      </p:sp>
    </p:spTree>
    <p:extLst>
      <p:ext uri="{BB962C8B-B14F-4D97-AF65-F5344CB8AC3E}">
        <p14:creationId xmlns:p14="http://schemas.microsoft.com/office/powerpoint/2010/main" val="2380494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442B96-D591-5F61-B69F-4350E6FE5B8B}"/>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331352714"/>
      </p:ext>
    </p:extLst>
  </p:cSld>
  <p:clrMapOvr>
    <a:masterClrMapping/>
  </p:clrMapOvr>
</p:sld>
</file>

<file path=ppt/theme/theme1.xml><?xml version="1.0" encoding="utf-8"?>
<a:theme xmlns:a="http://schemas.openxmlformats.org/drawingml/2006/main" name="Office Theme">
  <a:themeElements>
    <a:clrScheme name="OSU Branded">
      <a:dk1>
        <a:srgbClr val="202324"/>
      </a:dk1>
      <a:lt1>
        <a:srgbClr val="FFFFFF"/>
      </a:lt1>
      <a:dk2>
        <a:srgbClr val="202324"/>
      </a:dk2>
      <a:lt2>
        <a:srgbClr val="FFFFFF"/>
      </a:lt2>
      <a:accent1>
        <a:srgbClr val="BA0C2F"/>
      </a:accent1>
      <a:accent2>
        <a:srgbClr val="737B7E"/>
      </a:accent2>
      <a:accent3>
        <a:srgbClr val="830065"/>
      </a:accent3>
      <a:accent4>
        <a:srgbClr val="6EBBAB"/>
      </a:accent4>
      <a:accent5>
        <a:srgbClr val="E65F33"/>
      </a:accent5>
      <a:accent6>
        <a:srgbClr val="80C75B"/>
      </a:accent6>
      <a:hlink>
        <a:srgbClr val="BA0C2F"/>
      </a:hlink>
      <a:folHlink>
        <a:srgbClr val="BA0C2F"/>
      </a:folHlink>
    </a:clrScheme>
    <a:fontScheme name="Ohio State - Buckeye Fonts">
      <a:majorFont>
        <a:latin typeface="Buckeye Serif Black"/>
        <a:ea typeface=""/>
        <a:cs typeface=""/>
      </a:majorFont>
      <a:minorFont>
        <a:latin typeface="Buckey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6f32d03-739b-4874-91b0-42b9ca548168">
      <Terms xmlns="http://schemas.microsoft.com/office/infopath/2007/PartnerControls"/>
    </lcf76f155ced4ddcb4097134ff3c332f>
    <TaxCatchAll xmlns="802fb0ec-6048-44c8-be76-8fe93a233c46" xsi:nil="true"/>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CCE85123BFE0443AE2B8D440D7E0634" ma:contentTypeVersion="18" ma:contentTypeDescription="Create a new document." ma:contentTypeScope="" ma:versionID="ff4f0971623a603d0b1474f19bb9000f">
  <xsd:schema xmlns:xsd="http://www.w3.org/2001/XMLSchema" xmlns:xs="http://www.w3.org/2001/XMLSchema" xmlns:p="http://schemas.microsoft.com/office/2006/metadata/properties" xmlns:ns1="http://schemas.microsoft.com/sharepoint/v3" xmlns:ns2="96f32d03-739b-4874-91b0-42b9ca548168" xmlns:ns3="802fb0ec-6048-44c8-be76-8fe93a233c46" targetNamespace="http://schemas.microsoft.com/office/2006/metadata/properties" ma:root="true" ma:fieldsID="bd36957f400da9be9eb3a3d5d5a9f0fc" ns1:_="" ns2:_="" ns3:_="">
    <xsd:import namespace="http://schemas.microsoft.com/sharepoint/v3"/>
    <xsd:import namespace="96f32d03-739b-4874-91b0-42b9ca548168"/>
    <xsd:import namespace="802fb0ec-6048-44c8-be76-8fe93a233c4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f32d03-739b-4874-91b0-42b9ca548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133747-7f49-46b8-8a37-07c8968d023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02fb0ec-6048-44c8-be76-8fe93a233c4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7d2f57-9859-4e1e-aaab-06c79ba1abdb}" ma:internalName="TaxCatchAll" ma:showField="CatchAllData" ma:web="802fb0ec-6048-44c8-be76-8fe93a233c4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A5B590-EC41-47D6-9826-DB3928C76193}">
  <ds:schemaRefs>
    <ds:schemaRef ds:uri="http://purl.org/dc/terms/"/>
    <ds:schemaRef ds:uri="3ce6d955-4258-458b-ac6b-518e3d6206e9"/>
    <ds:schemaRef ds:uri="http://schemas.microsoft.com/office/2006/documentManagement/types"/>
    <ds:schemaRef ds:uri="http://www.w3.org/XML/1998/namespac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8b1e7f3e-bb12-474b-b482-4fa739e63894"/>
    <ds:schemaRef ds:uri="http://purl.org/dc/dcmitype/"/>
    <ds:schemaRef ds:uri="96f32d03-739b-4874-91b0-42b9ca548168"/>
    <ds:schemaRef ds:uri="802fb0ec-6048-44c8-be76-8fe93a233c46"/>
    <ds:schemaRef ds:uri="http://schemas.microsoft.com/sharepoint/v3"/>
  </ds:schemaRefs>
</ds:datastoreItem>
</file>

<file path=customXml/itemProps2.xml><?xml version="1.0" encoding="utf-8"?>
<ds:datastoreItem xmlns:ds="http://schemas.openxmlformats.org/officeDocument/2006/customXml" ds:itemID="{5644E5DD-E35E-4A08-9771-92D075FF30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6f32d03-739b-4874-91b0-42b9ca548168"/>
    <ds:schemaRef ds:uri="802fb0ec-6048-44c8-be76-8fe93a233c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8BEB66-0C0B-4B90-9CB4-1562F81D5409}">
  <ds:schemaRefs>
    <ds:schemaRef ds:uri="http://schemas.microsoft.com/sharepoint/v3/contenttype/forms"/>
  </ds:schemaRefs>
</ds:datastoreItem>
</file>

<file path=docMetadata/LabelInfo.xml><?xml version="1.0" encoding="utf-8"?>
<clbl:labelList xmlns:clbl="http://schemas.microsoft.com/office/2020/mipLabelMetadata">
  <clbl:label id="{8db864bc-821c-4dd3-a9c9-5002b5129ec6}" enabled="1" method="Standard" siteId="{0b95a125-791c-4f0a-9f9e-99e363117506}" removed="0"/>
</clbl:labelList>
</file>

<file path=docProps/app.xml><?xml version="1.0" encoding="utf-8"?>
<Properties xmlns="http://schemas.openxmlformats.org/officeDocument/2006/extended-properties" xmlns:vt="http://schemas.openxmlformats.org/officeDocument/2006/docPropsVTypes">
  <Template/>
  <TotalTime>1048</TotalTime>
  <Words>1741</Words>
  <Application>Microsoft Macintosh PowerPoint</Application>
  <PresentationFormat>Widescreen</PresentationFormat>
  <Paragraphs>155</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Buckeye Sans 2</vt:lpstr>
      <vt:lpstr>Buckeye Sans 2 Black</vt:lpstr>
      <vt:lpstr>Buckeye Serif 2 Black</vt:lpstr>
      <vt:lpstr>Calibri</vt:lpstr>
      <vt:lpstr>Courier New</vt:lpstr>
      <vt:lpstr>Office Theme</vt:lpstr>
      <vt:lpstr>PREPARE for Autistic Adults: Standardized patient encounter training</vt:lpstr>
      <vt:lpstr>What will we do?</vt:lpstr>
      <vt:lpstr>What will happen at the start of the encounter?</vt:lpstr>
      <vt:lpstr>What will happen during the encounter?</vt:lpstr>
      <vt:lpstr>What will happen after the encounter?</vt:lpstr>
      <vt:lpstr>Behaviors to watch for during the encounter</vt:lpstr>
      <vt:lpstr>Courtesy and respect</vt:lpstr>
      <vt:lpstr>Professional behavior</vt:lpstr>
      <vt:lpstr>Listening</vt:lpstr>
      <vt:lpstr>Explaining</vt:lpstr>
      <vt:lpstr>Giving verbal feedback</vt:lpstr>
      <vt:lpstr>General reminders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Mary</dc:creator>
  <cp:lastModifiedBy>Jarvis, Blake</cp:lastModifiedBy>
  <cp:revision>6</cp:revision>
  <dcterms:created xsi:type="dcterms:W3CDTF">2021-09-24T16:29:17Z</dcterms:created>
  <dcterms:modified xsi:type="dcterms:W3CDTF">2026-10-20T15:54:31Z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0x0101008CCE85123BFE0443AE2B8D440D7E0634</vt:lpwstr>
  </property>
  <property fmtid="{D5CDD505-2E9C-101B-9397-08002B2CF9AE}" pid="3" name="MediaServiceImageTags">
    <vt:lpwstr/>
  </property>
</Properties>
</file>